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4AEC13-83E7-487A-A0F5-F99F83A8707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3744C-55FA-4B28-AFB5-0617736FA5D0}">
      <dgm:prSet phldrT="[Text]" custT="1"/>
      <dgm:spPr/>
      <dgm:t>
        <a:bodyPr/>
        <a:lstStyle/>
        <a:p>
          <a:r>
            <a:rPr lang="en-US" sz="2000" dirty="0"/>
            <a:t>Client, hospital SW, CSB liaison &amp; SUD Clinician arrange  admission to residential SUD treatment facility, CSU, or recovery housing </a:t>
          </a:r>
        </a:p>
      </dgm:t>
    </dgm:pt>
    <dgm:pt modelId="{EDACE4E5-6249-4F82-AC2F-C847350A300C}" type="parTrans" cxnId="{EE02C783-1FE7-485F-BD19-10E9A2E9FC3B}">
      <dgm:prSet/>
      <dgm:spPr/>
      <dgm:t>
        <a:bodyPr/>
        <a:lstStyle/>
        <a:p>
          <a:endParaRPr lang="en-US"/>
        </a:p>
      </dgm:t>
    </dgm:pt>
    <dgm:pt modelId="{BE650EFA-9C75-4721-9B9C-EC13D641A34B}" type="sibTrans" cxnId="{EE02C783-1FE7-485F-BD19-10E9A2E9FC3B}">
      <dgm:prSet/>
      <dgm:spPr/>
      <dgm:t>
        <a:bodyPr/>
        <a:lstStyle/>
        <a:p>
          <a:endParaRPr lang="en-US"/>
        </a:p>
      </dgm:t>
    </dgm:pt>
    <dgm:pt modelId="{3E640A2C-9A2D-4412-B97F-37A216DEB6C5}">
      <dgm:prSet phldrT="[Text]" custT="1"/>
      <dgm:spPr/>
      <dgm:t>
        <a:bodyPr/>
        <a:lstStyle/>
        <a:p>
          <a:r>
            <a:rPr lang="en-US" sz="1400" dirty="0"/>
            <a:t>If funding is needed, SUD Clinician emails CSB SARPOS manager and liaison about whether CSB can pay w/ SARPOS or needs to use SFUR</a:t>
          </a:r>
        </a:p>
      </dgm:t>
    </dgm:pt>
    <dgm:pt modelId="{6111517C-1BC2-4321-B0A2-4BDC421027DD}" type="parTrans" cxnId="{3BD44A56-F2C5-4309-87D4-909D96E8D270}">
      <dgm:prSet/>
      <dgm:spPr/>
      <dgm:t>
        <a:bodyPr/>
        <a:lstStyle/>
        <a:p>
          <a:endParaRPr lang="en-US"/>
        </a:p>
      </dgm:t>
    </dgm:pt>
    <dgm:pt modelId="{BEAFC2DF-408F-411E-8724-3FFAE221E72D}" type="sibTrans" cxnId="{3BD44A56-F2C5-4309-87D4-909D96E8D270}">
      <dgm:prSet/>
      <dgm:spPr/>
      <dgm:t>
        <a:bodyPr/>
        <a:lstStyle/>
        <a:p>
          <a:endParaRPr lang="en-US"/>
        </a:p>
      </dgm:t>
    </dgm:pt>
    <dgm:pt modelId="{B8509CF9-2ED7-45CC-8DEF-8B71F89E8069}">
      <dgm:prSet phldrT="[Text]" custT="1"/>
      <dgm:spPr/>
      <dgm:t>
        <a:bodyPr/>
        <a:lstStyle/>
        <a:p>
          <a:r>
            <a:rPr lang="en-US" sz="1400" dirty="0"/>
            <a:t>If using SFUR, 1) SUD Clinician connects SARPOS manager w/ facility about billing; 2) SUD Clinician sends SFUR auth to SARPOS manager &amp; liaison + “Region 1 Invoices @ region ten dot org;” [Reg Office encumbers funds]</a:t>
          </a:r>
        </a:p>
      </dgm:t>
    </dgm:pt>
    <dgm:pt modelId="{D0FF3988-E3DF-40D3-AFFC-BB8343B7AECA}" type="parTrans" cxnId="{748FAF85-A896-4D2D-8DBF-765582497D7A}">
      <dgm:prSet/>
      <dgm:spPr/>
      <dgm:t>
        <a:bodyPr/>
        <a:lstStyle/>
        <a:p>
          <a:endParaRPr lang="en-US"/>
        </a:p>
      </dgm:t>
    </dgm:pt>
    <dgm:pt modelId="{2ABAC438-A53D-443B-8498-272FC889603E}" type="sibTrans" cxnId="{748FAF85-A896-4D2D-8DBF-765582497D7A}">
      <dgm:prSet/>
      <dgm:spPr/>
      <dgm:t>
        <a:bodyPr/>
        <a:lstStyle/>
        <a:p>
          <a:endParaRPr lang="en-US"/>
        </a:p>
      </dgm:t>
    </dgm:pt>
    <dgm:pt modelId="{742E939B-601D-4091-99B7-EFB883F8A876}">
      <dgm:prSet phldrT="[Text]" custT="1"/>
      <dgm:spPr/>
      <dgm:t>
        <a:bodyPr/>
        <a:lstStyle/>
        <a:p>
          <a:r>
            <a:rPr lang="en-US" sz="1400" b="1" dirty="0"/>
            <a:t>If using SARPOS, SUD Clinician connects SARPOS manager with facility; facility bills CSB, CSB submits payment [end]</a:t>
          </a:r>
        </a:p>
      </dgm:t>
    </dgm:pt>
    <dgm:pt modelId="{3F822217-543C-46B1-883F-853D5DEB0DA9}" type="parTrans" cxnId="{CDC9DDF2-58A6-4C46-8FEE-1DBCCC10A1C5}">
      <dgm:prSet/>
      <dgm:spPr/>
      <dgm:t>
        <a:bodyPr/>
        <a:lstStyle/>
        <a:p>
          <a:endParaRPr lang="en-US"/>
        </a:p>
      </dgm:t>
    </dgm:pt>
    <dgm:pt modelId="{A190160F-C1EA-444F-BE11-7D77E5E36D0D}" type="sibTrans" cxnId="{CDC9DDF2-58A6-4C46-8FEE-1DBCCC10A1C5}">
      <dgm:prSet/>
      <dgm:spPr/>
      <dgm:t>
        <a:bodyPr/>
        <a:lstStyle/>
        <a:p>
          <a:endParaRPr lang="en-US"/>
        </a:p>
      </dgm:t>
    </dgm:pt>
    <dgm:pt modelId="{63248A1F-4D6A-4B07-A835-0F1E230FA10A}">
      <dgm:prSet phldrT="[Text]"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If using client’s insurance or a no-cost program [end]</a:t>
          </a:r>
          <a:endParaRPr lang="en-US" sz="1400" dirty="0">
            <a:solidFill>
              <a:schemeClr val="bg1"/>
            </a:solidFill>
          </a:endParaRPr>
        </a:p>
      </dgm:t>
    </dgm:pt>
    <dgm:pt modelId="{6B3458B8-A8F0-414D-AE81-F381689706A3}" type="parTrans" cxnId="{E86E3A64-E01C-4953-BFAB-2790012AFD25}">
      <dgm:prSet/>
      <dgm:spPr/>
      <dgm:t>
        <a:bodyPr/>
        <a:lstStyle/>
        <a:p>
          <a:endParaRPr lang="en-US"/>
        </a:p>
      </dgm:t>
    </dgm:pt>
    <dgm:pt modelId="{D75223BB-B807-4DDF-8608-978933E3F992}" type="sibTrans" cxnId="{E86E3A64-E01C-4953-BFAB-2790012AFD25}">
      <dgm:prSet/>
      <dgm:spPr/>
      <dgm:t>
        <a:bodyPr/>
        <a:lstStyle/>
        <a:p>
          <a:endParaRPr lang="en-US"/>
        </a:p>
      </dgm:t>
    </dgm:pt>
    <dgm:pt modelId="{D7318A42-EF93-4F77-AA61-7858988972F0}">
      <dgm:prSet phldrT="[Text]" custT="1"/>
      <dgm:spPr/>
      <dgm:t>
        <a:bodyPr/>
        <a:lstStyle/>
        <a:p>
          <a:r>
            <a:rPr lang="en-US" sz="1400" dirty="0"/>
            <a:t>If SFUR, facility sends bill to SARPOS manager or designee; CSB pays bill</a:t>
          </a:r>
        </a:p>
      </dgm:t>
    </dgm:pt>
    <dgm:pt modelId="{2AB76C99-CB98-498C-A5F4-85B9A8DDABFA}" type="parTrans" cxnId="{F48386CE-CB19-48A6-B833-1D9E32829382}">
      <dgm:prSet/>
      <dgm:spPr/>
      <dgm:t>
        <a:bodyPr/>
        <a:lstStyle/>
        <a:p>
          <a:endParaRPr lang="en-US"/>
        </a:p>
      </dgm:t>
    </dgm:pt>
    <dgm:pt modelId="{286D653A-C1AA-48C1-84FA-6273B38F6E02}" type="sibTrans" cxnId="{F48386CE-CB19-48A6-B833-1D9E32829382}">
      <dgm:prSet/>
      <dgm:spPr/>
      <dgm:t>
        <a:bodyPr/>
        <a:lstStyle/>
        <a:p>
          <a:endParaRPr lang="en-US"/>
        </a:p>
      </dgm:t>
    </dgm:pt>
    <dgm:pt modelId="{63EBA800-09F7-47A9-B513-3B5BB1A433C0}">
      <dgm:prSet phldrT="[Text]" custT="1"/>
      <dgm:spPr/>
      <dgm:t>
        <a:bodyPr/>
        <a:lstStyle/>
        <a:p>
          <a:r>
            <a:rPr lang="en-US" sz="1400" dirty="0"/>
            <a:t>CSB submits proof of payment, SFUR auth, and Check Request form to “Region 1 Invoices @ region ten dot org”</a:t>
          </a:r>
        </a:p>
      </dgm:t>
    </dgm:pt>
    <dgm:pt modelId="{CB3326E5-41E8-47E9-AFDA-9A37709D6510}" type="parTrans" cxnId="{B2B01C4C-C15D-486C-9449-A44D26B50BC0}">
      <dgm:prSet/>
      <dgm:spPr/>
      <dgm:t>
        <a:bodyPr/>
        <a:lstStyle/>
        <a:p>
          <a:endParaRPr lang="en-US"/>
        </a:p>
      </dgm:t>
    </dgm:pt>
    <dgm:pt modelId="{DE6A2C34-81ED-409F-A1F5-7B771FFC4096}" type="sibTrans" cxnId="{B2B01C4C-C15D-486C-9449-A44D26B50BC0}">
      <dgm:prSet/>
      <dgm:spPr/>
      <dgm:t>
        <a:bodyPr/>
        <a:lstStyle/>
        <a:p>
          <a:endParaRPr lang="en-US"/>
        </a:p>
      </dgm:t>
    </dgm:pt>
    <dgm:pt modelId="{892EEF37-20A8-4208-A894-9FD9977A6242}">
      <dgm:prSet phldrT="[Text]"/>
      <dgm:spPr/>
      <dgm:t>
        <a:bodyPr/>
        <a:lstStyle/>
        <a:p>
          <a:r>
            <a:rPr lang="en-US" b="1" dirty="0"/>
            <a:t>Regional Office reimburses CSB [end]</a:t>
          </a:r>
        </a:p>
      </dgm:t>
    </dgm:pt>
    <dgm:pt modelId="{CF99C57A-D1D7-414E-8345-48077A80DABE}" type="parTrans" cxnId="{CC2D752E-1AC1-4664-819C-87D47A7396CF}">
      <dgm:prSet/>
      <dgm:spPr/>
      <dgm:t>
        <a:bodyPr/>
        <a:lstStyle/>
        <a:p>
          <a:endParaRPr lang="en-US"/>
        </a:p>
      </dgm:t>
    </dgm:pt>
    <dgm:pt modelId="{10A98679-3F53-4340-9BEC-2B150B5BA50B}" type="sibTrans" cxnId="{CC2D752E-1AC1-4664-819C-87D47A7396CF}">
      <dgm:prSet/>
      <dgm:spPr/>
      <dgm:t>
        <a:bodyPr/>
        <a:lstStyle/>
        <a:p>
          <a:endParaRPr lang="en-US"/>
        </a:p>
      </dgm:t>
    </dgm:pt>
    <dgm:pt modelId="{F16D3375-72A6-473D-80E2-BA10554EBC2B}" type="pres">
      <dgm:prSet presAssocID="{D14AEC13-83E7-487A-A0F5-F99F83A870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064217-E17F-40BA-9250-7DE9BE4E2CBB}" type="pres">
      <dgm:prSet presAssocID="{9693744C-55FA-4B28-AFB5-0617736FA5D0}" presName="root1" presStyleCnt="0"/>
      <dgm:spPr/>
    </dgm:pt>
    <dgm:pt modelId="{DD6D6043-07F2-4DF7-88BA-DCCE8817586C}" type="pres">
      <dgm:prSet presAssocID="{9693744C-55FA-4B28-AFB5-0617736FA5D0}" presName="LevelOneTextNode" presStyleLbl="node0" presStyleIdx="0" presStyleCnt="1" custScaleX="102452" custScaleY="641019" custLinFactNeighborX="1884" custLinFactNeighborY="-95992">
        <dgm:presLayoutVars>
          <dgm:chPref val="3"/>
        </dgm:presLayoutVars>
      </dgm:prSet>
      <dgm:spPr/>
    </dgm:pt>
    <dgm:pt modelId="{275C553C-9055-47DC-B933-E1B1182C8775}" type="pres">
      <dgm:prSet presAssocID="{9693744C-55FA-4B28-AFB5-0617736FA5D0}" presName="level2hierChild" presStyleCnt="0"/>
      <dgm:spPr/>
    </dgm:pt>
    <dgm:pt modelId="{E6128A9B-4FF8-4499-B76D-3CB793B666A3}" type="pres">
      <dgm:prSet presAssocID="{6111517C-1BC2-4321-B0A2-4BDC421027DD}" presName="conn2-1" presStyleLbl="parChTrans1D2" presStyleIdx="0" presStyleCnt="2"/>
      <dgm:spPr/>
    </dgm:pt>
    <dgm:pt modelId="{D9EDC9BF-070C-45C1-B73F-7775B86BBA61}" type="pres">
      <dgm:prSet presAssocID="{6111517C-1BC2-4321-B0A2-4BDC421027DD}" presName="connTx" presStyleLbl="parChTrans1D2" presStyleIdx="0" presStyleCnt="2"/>
      <dgm:spPr/>
    </dgm:pt>
    <dgm:pt modelId="{6B361271-5CE8-4D6E-87F5-8EF72547A0BD}" type="pres">
      <dgm:prSet presAssocID="{3E640A2C-9A2D-4412-B97F-37A216DEB6C5}" presName="root2" presStyleCnt="0"/>
      <dgm:spPr/>
    </dgm:pt>
    <dgm:pt modelId="{5567F65F-62E5-4F25-AB6A-30B4B2467CE5}" type="pres">
      <dgm:prSet presAssocID="{3E640A2C-9A2D-4412-B97F-37A216DEB6C5}" presName="LevelTwoTextNode" presStyleLbl="node2" presStyleIdx="0" presStyleCnt="2" custScaleY="300242" custLinFactY="-28373" custLinFactNeighborX="1238" custLinFactNeighborY="-100000">
        <dgm:presLayoutVars>
          <dgm:chPref val="3"/>
        </dgm:presLayoutVars>
      </dgm:prSet>
      <dgm:spPr/>
    </dgm:pt>
    <dgm:pt modelId="{8554C4E5-9364-45D5-9F3F-89DA725A6B0B}" type="pres">
      <dgm:prSet presAssocID="{3E640A2C-9A2D-4412-B97F-37A216DEB6C5}" presName="level3hierChild" presStyleCnt="0"/>
      <dgm:spPr/>
    </dgm:pt>
    <dgm:pt modelId="{ECE23A14-0E05-4A83-BFAB-7B410F999174}" type="pres">
      <dgm:prSet presAssocID="{D0FF3988-E3DF-40D3-AFFC-BB8343B7AECA}" presName="conn2-1" presStyleLbl="parChTrans1D3" presStyleIdx="0" presStyleCnt="2"/>
      <dgm:spPr/>
    </dgm:pt>
    <dgm:pt modelId="{A9E9368F-744D-45DA-9D6E-796E494CA8C1}" type="pres">
      <dgm:prSet presAssocID="{D0FF3988-E3DF-40D3-AFFC-BB8343B7AECA}" presName="connTx" presStyleLbl="parChTrans1D3" presStyleIdx="0" presStyleCnt="2"/>
      <dgm:spPr/>
    </dgm:pt>
    <dgm:pt modelId="{BEA2C91D-1E71-466E-AC50-9E51B40C30CE}" type="pres">
      <dgm:prSet presAssocID="{B8509CF9-2ED7-45CC-8DEF-8B71F89E8069}" presName="root2" presStyleCnt="0"/>
      <dgm:spPr/>
    </dgm:pt>
    <dgm:pt modelId="{78141E0A-822E-4D6E-92AD-E89B05229520}" type="pres">
      <dgm:prSet presAssocID="{B8509CF9-2ED7-45CC-8DEF-8B71F89E8069}" presName="LevelTwoTextNode" presStyleLbl="node3" presStyleIdx="0" presStyleCnt="2" custScaleY="455292">
        <dgm:presLayoutVars>
          <dgm:chPref val="3"/>
        </dgm:presLayoutVars>
      </dgm:prSet>
      <dgm:spPr/>
    </dgm:pt>
    <dgm:pt modelId="{2AF1EECA-C9EA-43BC-B7A8-DCAB37B384A0}" type="pres">
      <dgm:prSet presAssocID="{B8509CF9-2ED7-45CC-8DEF-8B71F89E8069}" presName="level3hierChild" presStyleCnt="0"/>
      <dgm:spPr/>
    </dgm:pt>
    <dgm:pt modelId="{FADD6501-8437-4C8C-9DC8-3AE2FBEE9471}" type="pres">
      <dgm:prSet presAssocID="{2AB76C99-CB98-498C-A5F4-85B9A8DDABFA}" presName="conn2-1" presStyleLbl="parChTrans1D4" presStyleIdx="0" presStyleCnt="3"/>
      <dgm:spPr/>
    </dgm:pt>
    <dgm:pt modelId="{68914434-BAF6-4290-A266-B6863BDA79DF}" type="pres">
      <dgm:prSet presAssocID="{2AB76C99-CB98-498C-A5F4-85B9A8DDABFA}" presName="connTx" presStyleLbl="parChTrans1D4" presStyleIdx="0" presStyleCnt="3"/>
      <dgm:spPr/>
    </dgm:pt>
    <dgm:pt modelId="{00C4FF8D-353D-4A47-9113-698FD6878E67}" type="pres">
      <dgm:prSet presAssocID="{D7318A42-EF93-4F77-AA61-7858988972F0}" presName="root2" presStyleCnt="0"/>
      <dgm:spPr/>
    </dgm:pt>
    <dgm:pt modelId="{F5A8F886-97EE-4B90-9C70-E4D872ED6720}" type="pres">
      <dgm:prSet presAssocID="{D7318A42-EF93-4F77-AA61-7858988972F0}" presName="LevelTwoTextNode" presStyleLbl="node4" presStyleIdx="0" presStyleCnt="3" custScaleY="262804">
        <dgm:presLayoutVars>
          <dgm:chPref val="3"/>
        </dgm:presLayoutVars>
      </dgm:prSet>
      <dgm:spPr/>
    </dgm:pt>
    <dgm:pt modelId="{840D52D7-293E-45A6-B297-23FA7BF5A296}" type="pres">
      <dgm:prSet presAssocID="{D7318A42-EF93-4F77-AA61-7858988972F0}" presName="level3hierChild" presStyleCnt="0"/>
      <dgm:spPr/>
    </dgm:pt>
    <dgm:pt modelId="{ED21AF13-8782-4E17-8622-B016B58CF16C}" type="pres">
      <dgm:prSet presAssocID="{CB3326E5-41E8-47E9-AFDA-9A37709D6510}" presName="conn2-1" presStyleLbl="parChTrans1D4" presStyleIdx="1" presStyleCnt="3"/>
      <dgm:spPr/>
    </dgm:pt>
    <dgm:pt modelId="{4F06EFDD-4939-4CCC-BFEE-D19278B7531C}" type="pres">
      <dgm:prSet presAssocID="{CB3326E5-41E8-47E9-AFDA-9A37709D6510}" presName="connTx" presStyleLbl="parChTrans1D4" presStyleIdx="1" presStyleCnt="3"/>
      <dgm:spPr/>
    </dgm:pt>
    <dgm:pt modelId="{BC968152-F0EB-46A9-A4C7-C0D949B73C5D}" type="pres">
      <dgm:prSet presAssocID="{63EBA800-09F7-47A9-B513-3B5BB1A433C0}" presName="root2" presStyleCnt="0"/>
      <dgm:spPr/>
    </dgm:pt>
    <dgm:pt modelId="{A67B028D-BA69-4ADA-87C3-444D0A078FF5}" type="pres">
      <dgm:prSet presAssocID="{63EBA800-09F7-47A9-B513-3B5BB1A433C0}" presName="LevelTwoTextNode" presStyleLbl="node4" presStyleIdx="1" presStyleCnt="3" custScaleY="267552">
        <dgm:presLayoutVars>
          <dgm:chPref val="3"/>
        </dgm:presLayoutVars>
      </dgm:prSet>
      <dgm:spPr/>
    </dgm:pt>
    <dgm:pt modelId="{3983444E-01FB-40E3-AEFC-6AF7557FC0FB}" type="pres">
      <dgm:prSet presAssocID="{63EBA800-09F7-47A9-B513-3B5BB1A433C0}" presName="level3hierChild" presStyleCnt="0"/>
      <dgm:spPr/>
    </dgm:pt>
    <dgm:pt modelId="{F9825BE0-EA82-4695-A2D7-E9FE1EE34330}" type="pres">
      <dgm:prSet presAssocID="{CF99C57A-D1D7-414E-8345-48077A80DABE}" presName="conn2-1" presStyleLbl="parChTrans1D4" presStyleIdx="2" presStyleCnt="3"/>
      <dgm:spPr/>
    </dgm:pt>
    <dgm:pt modelId="{5BF71F8F-367D-4D9D-B3DF-EA9BAFB218A8}" type="pres">
      <dgm:prSet presAssocID="{CF99C57A-D1D7-414E-8345-48077A80DABE}" presName="connTx" presStyleLbl="parChTrans1D4" presStyleIdx="2" presStyleCnt="3"/>
      <dgm:spPr/>
    </dgm:pt>
    <dgm:pt modelId="{92C41DE8-2E32-479C-8738-9A042E041ED3}" type="pres">
      <dgm:prSet presAssocID="{892EEF37-20A8-4208-A894-9FD9977A6242}" presName="root2" presStyleCnt="0"/>
      <dgm:spPr/>
    </dgm:pt>
    <dgm:pt modelId="{A587A31E-691E-4D73-BDC8-2D55B2AD02FF}" type="pres">
      <dgm:prSet presAssocID="{892EEF37-20A8-4208-A894-9FD9977A6242}" presName="LevelTwoTextNode" presStyleLbl="node4" presStyleIdx="2" presStyleCnt="3" custScaleY="157301">
        <dgm:presLayoutVars>
          <dgm:chPref val="3"/>
        </dgm:presLayoutVars>
      </dgm:prSet>
      <dgm:spPr/>
    </dgm:pt>
    <dgm:pt modelId="{AE00AFBF-E6B3-4A68-B211-107267899B80}" type="pres">
      <dgm:prSet presAssocID="{892EEF37-20A8-4208-A894-9FD9977A6242}" presName="level3hierChild" presStyleCnt="0"/>
      <dgm:spPr/>
    </dgm:pt>
    <dgm:pt modelId="{79C55836-ACAE-4EFE-A23B-9C24A91FE0BE}" type="pres">
      <dgm:prSet presAssocID="{3F822217-543C-46B1-883F-853D5DEB0DA9}" presName="conn2-1" presStyleLbl="parChTrans1D3" presStyleIdx="1" presStyleCnt="2"/>
      <dgm:spPr/>
    </dgm:pt>
    <dgm:pt modelId="{3480EE0D-4010-4121-952E-AFE7727A1FC2}" type="pres">
      <dgm:prSet presAssocID="{3F822217-543C-46B1-883F-853D5DEB0DA9}" presName="connTx" presStyleLbl="parChTrans1D3" presStyleIdx="1" presStyleCnt="2"/>
      <dgm:spPr/>
    </dgm:pt>
    <dgm:pt modelId="{E204C926-F1E6-4E15-819D-5F30017E15A1}" type="pres">
      <dgm:prSet presAssocID="{742E939B-601D-4091-99B7-EFB883F8A876}" presName="root2" presStyleCnt="0"/>
      <dgm:spPr/>
    </dgm:pt>
    <dgm:pt modelId="{487C0535-16E2-42AE-9EBD-E88D0202D850}" type="pres">
      <dgm:prSet presAssocID="{742E939B-601D-4091-99B7-EFB883F8A876}" presName="LevelTwoTextNode" presStyleLbl="node3" presStyleIdx="1" presStyleCnt="2" custScaleY="309727">
        <dgm:presLayoutVars>
          <dgm:chPref val="3"/>
        </dgm:presLayoutVars>
      </dgm:prSet>
      <dgm:spPr/>
    </dgm:pt>
    <dgm:pt modelId="{080ABECB-43E8-469E-9F57-AB91911D594F}" type="pres">
      <dgm:prSet presAssocID="{742E939B-601D-4091-99B7-EFB883F8A876}" presName="level3hierChild" presStyleCnt="0"/>
      <dgm:spPr/>
    </dgm:pt>
    <dgm:pt modelId="{9504CD09-8E94-4279-8A58-CB65BBCEA468}" type="pres">
      <dgm:prSet presAssocID="{6B3458B8-A8F0-414D-AE81-F381689706A3}" presName="conn2-1" presStyleLbl="parChTrans1D2" presStyleIdx="1" presStyleCnt="2"/>
      <dgm:spPr/>
    </dgm:pt>
    <dgm:pt modelId="{767F1D93-18E5-4A8E-88AF-0039F603886A}" type="pres">
      <dgm:prSet presAssocID="{6B3458B8-A8F0-414D-AE81-F381689706A3}" presName="connTx" presStyleLbl="parChTrans1D2" presStyleIdx="1" presStyleCnt="2"/>
      <dgm:spPr/>
    </dgm:pt>
    <dgm:pt modelId="{C49A2D72-4C18-4D21-B0B4-1801ECCBD6DF}" type="pres">
      <dgm:prSet presAssocID="{63248A1F-4D6A-4B07-A835-0F1E230FA10A}" presName="root2" presStyleCnt="0"/>
      <dgm:spPr/>
    </dgm:pt>
    <dgm:pt modelId="{F9849A42-D944-42BB-B97D-0E7654B468CF}" type="pres">
      <dgm:prSet presAssocID="{63248A1F-4D6A-4B07-A835-0F1E230FA10A}" presName="LevelTwoTextNode" presStyleLbl="node2" presStyleIdx="1" presStyleCnt="2" custScaleY="167352">
        <dgm:presLayoutVars>
          <dgm:chPref val="3"/>
        </dgm:presLayoutVars>
      </dgm:prSet>
      <dgm:spPr/>
    </dgm:pt>
    <dgm:pt modelId="{849BDFD9-190B-4758-81EB-EB2253164B35}" type="pres">
      <dgm:prSet presAssocID="{63248A1F-4D6A-4B07-A835-0F1E230FA10A}" presName="level3hierChild" presStyleCnt="0"/>
      <dgm:spPr/>
    </dgm:pt>
  </dgm:ptLst>
  <dgm:cxnLst>
    <dgm:cxn modelId="{9BF6F302-D4EE-4600-820E-EA13D2B54247}" type="presOf" srcId="{892EEF37-20A8-4208-A894-9FD9977A6242}" destId="{A587A31E-691E-4D73-BDC8-2D55B2AD02FF}" srcOrd="0" destOrd="0" presId="urn:microsoft.com/office/officeart/2005/8/layout/hierarchy2"/>
    <dgm:cxn modelId="{EF06D114-5C2C-4EE8-846D-F34B1A07F791}" type="presOf" srcId="{2AB76C99-CB98-498C-A5F4-85B9A8DDABFA}" destId="{68914434-BAF6-4290-A266-B6863BDA79DF}" srcOrd="1" destOrd="0" presId="urn:microsoft.com/office/officeart/2005/8/layout/hierarchy2"/>
    <dgm:cxn modelId="{C6C5A715-4613-42FF-B820-7F97525E846A}" type="presOf" srcId="{742E939B-601D-4091-99B7-EFB883F8A876}" destId="{487C0535-16E2-42AE-9EBD-E88D0202D850}" srcOrd="0" destOrd="0" presId="urn:microsoft.com/office/officeart/2005/8/layout/hierarchy2"/>
    <dgm:cxn modelId="{D4541F1B-49E9-4A23-BD82-F9F03B8D5A7A}" type="presOf" srcId="{2AB76C99-CB98-498C-A5F4-85B9A8DDABFA}" destId="{FADD6501-8437-4C8C-9DC8-3AE2FBEE9471}" srcOrd="0" destOrd="0" presId="urn:microsoft.com/office/officeart/2005/8/layout/hierarchy2"/>
    <dgm:cxn modelId="{1F931926-B862-417B-8BDB-EEE1970A383A}" type="presOf" srcId="{CB3326E5-41E8-47E9-AFDA-9A37709D6510}" destId="{ED21AF13-8782-4E17-8622-B016B58CF16C}" srcOrd="0" destOrd="0" presId="urn:microsoft.com/office/officeart/2005/8/layout/hierarchy2"/>
    <dgm:cxn modelId="{CC2D752E-1AC1-4664-819C-87D47A7396CF}" srcId="{63EBA800-09F7-47A9-B513-3B5BB1A433C0}" destId="{892EEF37-20A8-4208-A894-9FD9977A6242}" srcOrd="0" destOrd="0" parTransId="{CF99C57A-D1D7-414E-8345-48077A80DABE}" sibTransId="{10A98679-3F53-4340-9BEC-2B150B5BA50B}"/>
    <dgm:cxn modelId="{F4ABA639-25B3-485B-B623-95A813DF0F29}" type="presOf" srcId="{6111517C-1BC2-4321-B0A2-4BDC421027DD}" destId="{E6128A9B-4FF8-4499-B76D-3CB793B666A3}" srcOrd="0" destOrd="0" presId="urn:microsoft.com/office/officeart/2005/8/layout/hierarchy2"/>
    <dgm:cxn modelId="{4A39FE60-F6CB-4CE4-B822-BAE71C9DFB40}" type="presOf" srcId="{CF99C57A-D1D7-414E-8345-48077A80DABE}" destId="{F9825BE0-EA82-4695-A2D7-E9FE1EE34330}" srcOrd="0" destOrd="0" presId="urn:microsoft.com/office/officeart/2005/8/layout/hierarchy2"/>
    <dgm:cxn modelId="{E86E3A64-E01C-4953-BFAB-2790012AFD25}" srcId="{9693744C-55FA-4B28-AFB5-0617736FA5D0}" destId="{63248A1F-4D6A-4B07-A835-0F1E230FA10A}" srcOrd="1" destOrd="0" parTransId="{6B3458B8-A8F0-414D-AE81-F381689706A3}" sibTransId="{D75223BB-B807-4DDF-8608-978933E3F992}"/>
    <dgm:cxn modelId="{64E37746-A977-4D27-9BC3-D263B90BE963}" type="presOf" srcId="{9693744C-55FA-4B28-AFB5-0617736FA5D0}" destId="{DD6D6043-07F2-4DF7-88BA-DCCE8817586C}" srcOrd="0" destOrd="0" presId="urn:microsoft.com/office/officeart/2005/8/layout/hierarchy2"/>
    <dgm:cxn modelId="{13F89F47-E6A0-45AE-9723-9B5557216FE1}" type="presOf" srcId="{3F822217-543C-46B1-883F-853D5DEB0DA9}" destId="{79C55836-ACAE-4EFE-A23B-9C24A91FE0BE}" srcOrd="0" destOrd="0" presId="urn:microsoft.com/office/officeart/2005/8/layout/hierarchy2"/>
    <dgm:cxn modelId="{B2B01C4C-C15D-486C-9449-A44D26B50BC0}" srcId="{D7318A42-EF93-4F77-AA61-7858988972F0}" destId="{63EBA800-09F7-47A9-B513-3B5BB1A433C0}" srcOrd="0" destOrd="0" parTransId="{CB3326E5-41E8-47E9-AFDA-9A37709D6510}" sibTransId="{DE6A2C34-81ED-409F-A1F5-7B771FFC4096}"/>
    <dgm:cxn modelId="{1AF13653-F967-455B-A738-AFBEA76CD521}" type="presOf" srcId="{63248A1F-4D6A-4B07-A835-0F1E230FA10A}" destId="{F9849A42-D944-42BB-B97D-0E7654B468CF}" srcOrd="0" destOrd="0" presId="urn:microsoft.com/office/officeart/2005/8/layout/hierarchy2"/>
    <dgm:cxn modelId="{B87EDE73-17D9-43FF-A1C8-7A28DE50BF46}" type="presOf" srcId="{B8509CF9-2ED7-45CC-8DEF-8B71F89E8069}" destId="{78141E0A-822E-4D6E-92AD-E89B05229520}" srcOrd="0" destOrd="0" presId="urn:microsoft.com/office/officeart/2005/8/layout/hierarchy2"/>
    <dgm:cxn modelId="{3BD44A56-F2C5-4309-87D4-909D96E8D270}" srcId="{9693744C-55FA-4B28-AFB5-0617736FA5D0}" destId="{3E640A2C-9A2D-4412-B97F-37A216DEB6C5}" srcOrd="0" destOrd="0" parTransId="{6111517C-1BC2-4321-B0A2-4BDC421027DD}" sibTransId="{BEAFC2DF-408F-411E-8724-3FFAE221E72D}"/>
    <dgm:cxn modelId="{EE02C783-1FE7-485F-BD19-10E9A2E9FC3B}" srcId="{D14AEC13-83E7-487A-A0F5-F99F83A8707A}" destId="{9693744C-55FA-4B28-AFB5-0617736FA5D0}" srcOrd="0" destOrd="0" parTransId="{EDACE4E5-6249-4F82-AC2F-C847350A300C}" sibTransId="{BE650EFA-9C75-4721-9B9C-EC13D641A34B}"/>
    <dgm:cxn modelId="{748FAF85-A896-4D2D-8DBF-765582497D7A}" srcId="{3E640A2C-9A2D-4412-B97F-37A216DEB6C5}" destId="{B8509CF9-2ED7-45CC-8DEF-8B71F89E8069}" srcOrd="0" destOrd="0" parTransId="{D0FF3988-E3DF-40D3-AFFC-BB8343B7AECA}" sibTransId="{2ABAC438-A53D-443B-8498-272FC889603E}"/>
    <dgm:cxn modelId="{39DF8F8A-AB47-4DF4-A680-3FF60E4E5BA5}" type="presOf" srcId="{CB3326E5-41E8-47E9-AFDA-9A37709D6510}" destId="{4F06EFDD-4939-4CCC-BFEE-D19278B7531C}" srcOrd="1" destOrd="0" presId="urn:microsoft.com/office/officeart/2005/8/layout/hierarchy2"/>
    <dgm:cxn modelId="{60354E8C-1863-419C-B70E-25950FFE4AD6}" type="presOf" srcId="{3E640A2C-9A2D-4412-B97F-37A216DEB6C5}" destId="{5567F65F-62E5-4F25-AB6A-30B4B2467CE5}" srcOrd="0" destOrd="0" presId="urn:microsoft.com/office/officeart/2005/8/layout/hierarchy2"/>
    <dgm:cxn modelId="{048A8C9B-024C-4006-8EE6-A3DC0D185289}" type="presOf" srcId="{3F822217-543C-46B1-883F-853D5DEB0DA9}" destId="{3480EE0D-4010-4121-952E-AFE7727A1FC2}" srcOrd="1" destOrd="0" presId="urn:microsoft.com/office/officeart/2005/8/layout/hierarchy2"/>
    <dgm:cxn modelId="{05CD8AC4-F357-4378-AD9D-77FEEBB28513}" type="presOf" srcId="{CF99C57A-D1D7-414E-8345-48077A80DABE}" destId="{5BF71F8F-367D-4D9D-B3DF-EA9BAFB218A8}" srcOrd="1" destOrd="0" presId="urn:microsoft.com/office/officeart/2005/8/layout/hierarchy2"/>
    <dgm:cxn modelId="{648893C5-C27E-443C-BC08-D31789C13450}" type="presOf" srcId="{6B3458B8-A8F0-414D-AE81-F381689706A3}" destId="{767F1D93-18E5-4A8E-88AF-0039F603886A}" srcOrd="1" destOrd="0" presId="urn:microsoft.com/office/officeart/2005/8/layout/hierarchy2"/>
    <dgm:cxn modelId="{EEA1DDC6-272E-411A-9243-A57971737799}" type="presOf" srcId="{D0FF3988-E3DF-40D3-AFFC-BB8343B7AECA}" destId="{ECE23A14-0E05-4A83-BFAB-7B410F999174}" srcOrd="0" destOrd="0" presId="urn:microsoft.com/office/officeart/2005/8/layout/hierarchy2"/>
    <dgm:cxn modelId="{D76AC3C8-1529-400F-BD69-07E91EA2D391}" type="presOf" srcId="{6111517C-1BC2-4321-B0A2-4BDC421027DD}" destId="{D9EDC9BF-070C-45C1-B73F-7775B86BBA61}" srcOrd="1" destOrd="0" presId="urn:microsoft.com/office/officeart/2005/8/layout/hierarchy2"/>
    <dgm:cxn modelId="{EBC84FCC-3EBA-466E-BE9C-C7BF68FAE5E7}" type="presOf" srcId="{D7318A42-EF93-4F77-AA61-7858988972F0}" destId="{F5A8F886-97EE-4B90-9C70-E4D872ED6720}" srcOrd="0" destOrd="0" presId="urn:microsoft.com/office/officeart/2005/8/layout/hierarchy2"/>
    <dgm:cxn modelId="{F48386CE-CB19-48A6-B833-1D9E32829382}" srcId="{B8509CF9-2ED7-45CC-8DEF-8B71F89E8069}" destId="{D7318A42-EF93-4F77-AA61-7858988972F0}" srcOrd="0" destOrd="0" parTransId="{2AB76C99-CB98-498C-A5F4-85B9A8DDABFA}" sibTransId="{286D653A-C1AA-48C1-84FA-6273B38F6E02}"/>
    <dgm:cxn modelId="{C1B9DBD8-E044-454F-8958-85151233D1B5}" type="presOf" srcId="{6B3458B8-A8F0-414D-AE81-F381689706A3}" destId="{9504CD09-8E94-4279-8A58-CB65BBCEA468}" srcOrd="0" destOrd="0" presId="urn:microsoft.com/office/officeart/2005/8/layout/hierarchy2"/>
    <dgm:cxn modelId="{F55315DD-4156-46CD-97BF-038287C4A31D}" type="presOf" srcId="{63EBA800-09F7-47A9-B513-3B5BB1A433C0}" destId="{A67B028D-BA69-4ADA-87C3-444D0A078FF5}" srcOrd="0" destOrd="0" presId="urn:microsoft.com/office/officeart/2005/8/layout/hierarchy2"/>
    <dgm:cxn modelId="{CDC9DDF2-58A6-4C46-8FEE-1DBCCC10A1C5}" srcId="{3E640A2C-9A2D-4412-B97F-37A216DEB6C5}" destId="{742E939B-601D-4091-99B7-EFB883F8A876}" srcOrd="1" destOrd="0" parTransId="{3F822217-543C-46B1-883F-853D5DEB0DA9}" sibTransId="{A190160F-C1EA-444F-BE11-7D77E5E36D0D}"/>
    <dgm:cxn modelId="{D8458EF8-76FC-4248-B349-BA45F2C9BA21}" type="presOf" srcId="{D0FF3988-E3DF-40D3-AFFC-BB8343B7AECA}" destId="{A9E9368F-744D-45DA-9D6E-796E494CA8C1}" srcOrd="1" destOrd="0" presId="urn:microsoft.com/office/officeart/2005/8/layout/hierarchy2"/>
    <dgm:cxn modelId="{04F8C6FE-1BB4-4A87-B6D9-80A8840EF5EB}" type="presOf" srcId="{D14AEC13-83E7-487A-A0F5-F99F83A8707A}" destId="{F16D3375-72A6-473D-80E2-BA10554EBC2B}" srcOrd="0" destOrd="0" presId="urn:microsoft.com/office/officeart/2005/8/layout/hierarchy2"/>
    <dgm:cxn modelId="{EDD44053-1181-42C3-8DB4-5EEBF7BAE1B2}" type="presParOf" srcId="{F16D3375-72A6-473D-80E2-BA10554EBC2B}" destId="{D9064217-E17F-40BA-9250-7DE9BE4E2CBB}" srcOrd="0" destOrd="0" presId="urn:microsoft.com/office/officeart/2005/8/layout/hierarchy2"/>
    <dgm:cxn modelId="{B50415D3-D52D-410D-BD7A-B7F7C4037713}" type="presParOf" srcId="{D9064217-E17F-40BA-9250-7DE9BE4E2CBB}" destId="{DD6D6043-07F2-4DF7-88BA-DCCE8817586C}" srcOrd="0" destOrd="0" presId="urn:microsoft.com/office/officeart/2005/8/layout/hierarchy2"/>
    <dgm:cxn modelId="{5C4EBB2B-46C0-496C-A680-BD6281FA3E68}" type="presParOf" srcId="{D9064217-E17F-40BA-9250-7DE9BE4E2CBB}" destId="{275C553C-9055-47DC-B933-E1B1182C8775}" srcOrd="1" destOrd="0" presId="urn:microsoft.com/office/officeart/2005/8/layout/hierarchy2"/>
    <dgm:cxn modelId="{ECCFB303-850D-461E-A569-345DEDC019C9}" type="presParOf" srcId="{275C553C-9055-47DC-B933-E1B1182C8775}" destId="{E6128A9B-4FF8-4499-B76D-3CB793B666A3}" srcOrd="0" destOrd="0" presId="urn:microsoft.com/office/officeart/2005/8/layout/hierarchy2"/>
    <dgm:cxn modelId="{36740891-4C0D-4465-9455-F7AA992355E0}" type="presParOf" srcId="{E6128A9B-4FF8-4499-B76D-3CB793B666A3}" destId="{D9EDC9BF-070C-45C1-B73F-7775B86BBA61}" srcOrd="0" destOrd="0" presId="urn:microsoft.com/office/officeart/2005/8/layout/hierarchy2"/>
    <dgm:cxn modelId="{A34487FE-03FE-4878-9BF9-50623A255397}" type="presParOf" srcId="{275C553C-9055-47DC-B933-E1B1182C8775}" destId="{6B361271-5CE8-4D6E-87F5-8EF72547A0BD}" srcOrd="1" destOrd="0" presId="urn:microsoft.com/office/officeart/2005/8/layout/hierarchy2"/>
    <dgm:cxn modelId="{6FAC4286-16B2-424D-9CB3-1CF893A4209F}" type="presParOf" srcId="{6B361271-5CE8-4D6E-87F5-8EF72547A0BD}" destId="{5567F65F-62E5-4F25-AB6A-30B4B2467CE5}" srcOrd="0" destOrd="0" presId="urn:microsoft.com/office/officeart/2005/8/layout/hierarchy2"/>
    <dgm:cxn modelId="{47F1D5E7-3DB4-419B-A1DF-8E54DED9D474}" type="presParOf" srcId="{6B361271-5CE8-4D6E-87F5-8EF72547A0BD}" destId="{8554C4E5-9364-45D5-9F3F-89DA725A6B0B}" srcOrd="1" destOrd="0" presId="urn:microsoft.com/office/officeart/2005/8/layout/hierarchy2"/>
    <dgm:cxn modelId="{072B00BB-B28E-4F62-811B-D107D937A9DA}" type="presParOf" srcId="{8554C4E5-9364-45D5-9F3F-89DA725A6B0B}" destId="{ECE23A14-0E05-4A83-BFAB-7B410F999174}" srcOrd="0" destOrd="0" presId="urn:microsoft.com/office/officeart/2005/8/layout/hierarchy2"/>
    <dgm:cxn modelId="{822CB186-35EC-4EFD-B7A8-826C0A05B275}" type="presParOf" srcId="{ECE23A14-0E05-4A83-BFAB-7B410F999174}" destId="{A9E9368F-744D-45DA-9D6E-796E494CA8C1}" srcOrd="0" destOrd="0" presId="urn:microsoft.com/office/officeart/2005/8/layout/hierarchy2"/>
    <dgm:cxn modelId="{38F0926A-4500-4045-B4AE-786BA1792ED1}" type="presParOf" srcId="{8554C4E5-9364-45D5-9F3F-89DA725A6B0B}" destId="{BEA2C91D-1E71-466E-AC50-9E51B40C30CE}" srcOrd="1" destOrd="0" presId="urn:microsoft.com/office/officeart/2005/8/layout/hierarchy2"/>
    <dgm:cxn modelId="{FE3B51F9-311F-42D4-BEBE-DC23FFB23AB6}" type="presParOf" srcId="{BEA2C91D-1E71-466E-AC50-9E51B40C30CE}" destId="{78141E0A-822E-4D6E-92AD-E89B05229520}" srcOrd="0" destOrd="0" presId="urn:microsoft.com/office/officeart/2005/8/layout/hierarchy2"/>
    <dgm:cxn modelId="{EF59E743-FA2C-402F-AE14-EB01E5DAEEAD}" type="presParOf" srcId="{BEA2C91D-1E71-466E-AC50-9E51B40C30CE}" destId="{2AF1EECA-C9EA-43BC-B7A8-DCAB37B384A0}" srcOrd="1" destOrd="0" presId="urn:microsoft.com/office/officeart/2005/8/layout/hierarchy2"/>
    <dgm:cxn modelId="{A73B8081-176F-498E-8302-BA73D0BC0D23}" type="presParOf" srcId="{2AF1EECA-C9EA-43BC-B7A8-DCAB37B384A0}" destId="{FADD6501-8437-4C8C-9DC8-3AE2FBEE9471}" srcOrd="0" destOrd="0" presId="urn:microsoft.com/office/officeart/2005/8/layout/hierarchy2"/>
    <dgm:cxn modelId="{2F4D507E-F273-453E-B7BA-EBBC74747085}" type="presParOf" srcId="{FADD6501-8437-4C8C-9DC8-3AE2FBEE9471}" destId="{68914434-BAF6-4290-A266-B6863BDA79DF}" srcOrd="0" destOrd="0" presId="urn:microsoft.com/office/officeart/2005/8/layout/hierarchy2"/>
    <dgm:cxn modelId="{65C365C4-45B3-4F03-9644-E1FF090F6F57}" type="presParOf" srcId="{2AF1EECA-C9EA-43BC-B7A8-DCAB37B384A0}" destId="{00C4FF8D-353D-4A47-9113-698FD6878E67}" srcOrd="1" destOrd="0" presId="urn:microsoft.com/office/officeart/2005/8/layout/hierarchy2"/>
    <dgm:cxn modelId="{01D6C468-9017-49F1-921F-3B0DC948B23B}" type="presParOf" srcId="{00C4FF8D-353D-4A47-9113-698FD6878E67}" destId="{F5A8F886-97EE-4B90-9C70-E4D872ED6720}" srcOrd="0" destOrd="0" presId="urn:microsoft.com/office/officeart/2005/8/layout/hierarchy2"/>
    <dgm:cxn modelId="{C74DBDC6-A9B4-4D9E-A233-E514D142A627}" type="presParOf" srcId="{00C4FF8D-353D-4A47-9113-698FD6878E67}" destId="{840D52D7-293E-45A6-B297-23FA7BF5A296}" srcOrd="1" destOrd="0" presId="urn:microsoft.com/office/officeart/2005/8/layout/hierarchy2"/>
    <dgm:cxn modelId="{76BE441B-E2A3-4A5B-9AE1-6F0374753632}" type="presParOf" srcId="{840D52D7-293E-45A6-B297-23FA7BF5A296}" destId="{ED21AF13-8782-4E17-8622-B016B58CF16C}" srcOrd="0" destOrd="0" presId="urn:microsoft.com/office/officeart/2005/8/layout/hierarchy2"/>
    <dgm:cxn modelId="{04739938-4632-419A-BA0F-E32176690CE8}" type="presParOf" srcId="{ED21AF13-8782-4E17-8622-B016B58CF16C}" destId="{4F06EFDD-4939-4CCC-BFEE-D19278B7531C}" srcOrd="0" destOrd="0" presId="urn:microsoft.com/office/officeart/2005/8/layout/hierarchy2"/>
    <dgm:cxn modelId="{17A46F77-659F-4A05-9A07-3636EC1B001C}" type="presParOf" srcId="{840D52D7-293E-45A6-B297-23FA7BF5A296}" destId="{BC968152-F0EB-46A9-A4C7-C0D949B73C5D}" srcOrd="1" destOrd="0" presId="urn:microsoft.com/office/officeart/2005/8/layout/hierarchy2"/>
    <dgm:cxn modelId="{A78F147C-C3FF-4250-9AEE-DD90100FE80B}" type="presParOf" srcId="{BC968152-F0EB-46A9-A4C7-C0D949B73C5D}" destId="{A67B028D-BA69-4ADA-87C3-444D0A078FF5}" srcOrd="0" destOrd="0" presId="urn:microsoft.com/office/officeart/2005/8/layout/hierarchy2"/>
    <dgm:cxn modelId="{23736B95-0D9E-44E8-B5B3-58C8B648885A}" type="presParOf" srcId="{BC968152-F0EB-46A9-A4C7-C0D949B73C5D}" destId="{3983444E-01FB-40E3-AEFC-6AF7557FC0FB}" srcOrd="1" destOrd="0" presId="urn:microsoft.com/office/officeart/2005/8/layout/hierarchy2"/>
    <dgm:cxn modelId="{F5D62502-F673-4799-B48F-AB2B673F2AF3}" type="presParOf" srcId="{3983444E-01FB-40E3-AEFC-6AF7557FC0FB}" destId="{F9825BE0-EA82-4695-A2D7-E9FE1EE34330}" srcOrd="0" destOrd="0" presId="urn:microsoft.com/office/officeart/2005/8/layout/hierarchy2"/>
    <dgm:cxn modelId="{57127FC6-C1E5-4DA6-B8A2-08D681833CEF}" type="presParOf" srcId="{F9825BE0-EA82-4695-A2D7-E9FE1EE34330}" destId="{5BF71F8F-367D-4D9D-B3DF-EA9BAFB218A8}" srcOrd="0" destOrd="0" presId="urn:microsoft.com/office/officeart/2005/8/layout/hierarchy2"/>
    <dgm:cxn modelId="{ED5C80A1-5D77-4168-940C-4B04E37DF6FC}" type="presParOf" srcId="{3983444E-01FB-40E3-AEFC-6AF7557FC0FB}" destId="{92C41DE8-2E32-479C-8738-9A042E041ED3}" srcOrd="1" destOrd="0" presId="urn:microsoft.com/office/officeart/2005/8/layout/hierarchy2"/>
    <dgm:cxn modelId="{4B145F8C-FC30-4437-A00B-CAB56B725024}" type="presParOf" srcId="{92C41DE8-2E32-479C-8738-9A042E041ED3}" destId="{A587A31E-691E-4D73-BDC8-2D55B2AD02FF}" srcOrd="0" destOrd="0" presId="urn:microsoft.com/office/officeart/2005/8/layout/hierarchy2"/>
    <dgm:cxn modelId="{7CDE7B07-E22B-4779-9314-5AC2C6CE9DA1}" type="presParOf" srcId="{92C41DE8-2E32-479C-8738-9A042E041ED3}" destId="{AE00AFBF-E6B3-4A68-B211-107267899B80}" srcOrd="1" destOrd="0" presId="urn:microsoft.com/office/officeart/2005/8/layout/hierarchy2"/>
    <dgm:cxn modelId="{1CC78942-C3C8-4BB3-BD88-BB1389997AA4}" type="presParOf" srcId="{8554C4E5-9364-45D5-9F3F-89DA725A6B0B}" destId="{79C55836-ACAE-4EFE-A23B-9C24A91FE0BE}" srcOrd="2" destOrd="0" presId="urn:microsoft.com/office/officeart/2005/8/layout/hierarchy2"/>
    <dgm:cxn modelId="{0D16160C-1101-4D93-AD88-546CEBD53FE9}" type="presParOf" srcId="{79C55836-ACAE-4EFE-A23B-9C24A91FE0BE}" destId="{3480EE0D-4010-4121-952E-AFE7727A1FC2}" srcOrd="0" destOrd="0" presId="urn:microsoft.com/office/officeart/2005/8/layout/hierarchy2"/>
    <dgm:cxn modelId="{57F731F3-7473-4EEF-95C3-0CAD2466F503}" type="presParOf" srcId="{8554C4E5-9364-45D5-9F3F-89DA725A6B0B}" destId="{E204C926-F1E6-4E15-819D-5F30017E15A1}" srcOrd="3" destOrd="0" presId="urn:microsoft.com/office/officeart/2005/8/layout/hierarchy2"/>
    <dgm:cxn modelId="{483D7174-2A93-4A4C-82CB-5B84F8912B88}" type="presParOf" srcId="{E204C926-F1E6-4E15-819D-5F30017E15A1}" destId="{487C0535-16E2-42AE-9EBD-E88D0202D850}" srcOrd="0" destOrd="0" presId="urn:microsoft.com/office/officeart/2005/8/layout/hierarchy2"/>
    <dgm:cxn modelId="{E63316F5-44FB-435A-94D3-3D8ACFD52051}" type="presParOf" srcId="{E204C926-F1E6-4E15-819D-5F30017E15A1}" destId="{080ABECB-43E8-469E-9F57-AB91911D594F}" srcOrd="1" destOrd="0" presId="urn:microsoft.com/office/officeart/2005/8/layout/hierarchy2"/>
    <dgm:cxn modelId="{19581D45-03CE-46FC-83F6-2C7ABCB5958E}" type="presParOf" srcId="{275C553C-9055-47DC-B933-E1B1182C8775}" destId="{9504CD09-8E94-4279-8A58-CB65BBCEA468}" srcOrd="2" destOrd="0" presId="urn:microsoft.com/office/officeart/2005/8/layout/hierarchy2"/>
    <dgm:cxn modelId="{1572C609-53EA-47B9-88D0-B9595DC27AF7}" type="presParOf" srcId="{9504CD09-8E94-4279-8A58-CB65BBCEA468}" destId="{767F1D93-18E5-4A8E-88AF-0039F603886A}" srcOrd="0" destOrd="0" presId="urn:microsoft.com/office/officeart/2005/8/layout/hierarchy2"/>
    <dgm:cxn modelId="{1376D6C8-9DCA-408F-B358-86AF82B862C4}" type="presParOf" srcId="{275C553C-9055-47DC-B933-E1B1182C8775}" destId="{C49A2D72-4C18-4D21-B0B4-1801ECCBD6DF}" srcOrd="3" destOrd="0" presId="urn:microsoft.com/office/officeart/2005/8/layout/hierarchy2"/>
    <dgm:cxn modelId="{8A5DE22C-DF56-4A3A-9003-FC85B76C5BA8}" type="presParOf" srcId="{C49A2D72-4C18-4D21-B0B4-1801ECCBD6DF}" destId="{F9849A42-D944-42BB-B97D-0E7654B468CF}" srcOrd="0" destOrd="0" presId="urn:microsoft.com/office/officeart/2005/8/layout/hierarchy2"/>
    <dgm:cxn modelId="{6646BB48-5642-4741-987A-199FDE0A297C}" type="presParOf" srcId="{C49A2D72-4C18-4D21-B0B4-1801ECCBD6DF}" destId="{849BDFD9-190B-4758-81EB-EB2253164B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241CF-9AC4-445A-9080-35CA54B2327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A3ABF62-6A4B-4D0B-8310-4A2B5A64BE70}">
      <dgm:prSet phldrT="[Text]" custT="1"/>
      <dgm:spPr/>
      <dgm:t>
        <a:bodyPr/>
        <a:lstStyle/>
        <a:p>
          <a:r>
            <a:rPr lang="en-US" sz="1600" dirty="0" err="1"/>
            <a:t>Prescreener</a:t>
          </a:r>
          <a:r>
            <a:rPr lang="en-US" sz="1600" dirty="0"/>
            <a:t> determines that 1) client is clinically appropriate for </a:t>
          </a:r>
          <a:r>
            <a:rPr lang="en-US" sz="1600" dirty="0" err="1"/>
            <a:t>volun</a:t>
          </a:r>
          <a:r>
            <a:rPr lang="en-US" sz="1600" dirty="0"/>
            <a:t>. placement at residential SUD treatment </a:t>
          </a:r>
          <a:r>
            <a:rPr lang="en-US" sz="1600" i="1" dirty="0"/>
            <a:t>or will be hospitalized</a:t>
          </a:r>
          <a:r>
            <a:rPr lang="en-US" sz="1600" dirty="0"/>
            <a:t>; 2) there is an accepting treatment provider but client lacks resources to pay; CSB lacks SARPOS to pay or SARPOS availability cannot be determined in time</a:t>
          </a:r>
        </a:p>
      </dgm:t>
    </dgm:pt>
    <dgm:pt modelId="{D28ED130-F63C-4557-A24D-4204ABE1902C}" type="parTrans" cxnId="{10FE2B20-670F-480C-8317-83828DD05FE6}">
      <dgm:prSet/>
      <dgm:spPr/>
      <dgm:t>
        <a:bodyPr/>
        <a:lstStyle/>
        <a:p>
          <a:endParaRPr lang="en-US"/>
        </a:p>
      </dgm:t>
    </dgm:pt>
    <dgm:pt modelId="{06764BB7-62C3-4B06-813F-77687FBEAB3D}" type="sibTrans" cxnId="{10FE2B20-670F-480C-8317-83828DD05FE6}">
      <dgm:prSet/>
      <dgm:spPr/>
      <dgm:t>
        <a:bodyPr/>
        <a:lstStyle/>
        <a:p>
          <a:endParaRPr lang="en-US"/>
        </a:p>
      </dgm:t>
    </dgm:pt>
    <dgm:pt modelId="{9B88B98A-63C0-441B-AAB2-0EC34CDBF42A}">
      <dgm:prSet phldrT="[Text]" custT="1"/>
      <dgm:spPr/>
      <dgm:t>
        <a:bodyPr/>
        <a:lstStyle/>
        <a:p>
          <a:r>
            <a:rPr lang="en-US" sz="1400" dirty="0" err="1"/>
            <a:t>Prescreener</a:t>
          </a:r>
          <a:r>
            <a:rPr lang="en-US" sz="1400" dirty="0"/>
            <a:t> provides facility with CSB billing contact &amp; completes SFUR auth form. </a:t>
          </a:r>
          <a:r>
            <a:rPr lang="en-US" sz="1400" dirty="0" err="1"/>
            <a:t>Prescreener</a:t>
          </a:r>
          <a:r>
            <a:rPr lang="en-US" sz="1400" dirty="0"/>
            <a:t>/ES director/designee emails form to Region 1 Invoices @ </a:t>
          </a:r>
          <a:r>
            <a:rPr lang="en-US" sz="1400" dirty="0" err="1"/>
            <a:t>regionten</a:t>
          </a:r>
          <a:r>
            <a:rPr lang="en-US" sz="1400" dirty="0"/>
            <a:t> dot org</a:t>
          </a:r>
        </a:p>
      </dgm:t>
    </dgm:pt>
    <dgm:pt modelId="{2F206F44-FA67-4232-9F39-7F1E60460760}" type="parTrans" cxnId="{A832C0DF-D3DD-426D-838C-26DF43485237}">
      <dgm:prSet/>
      <dgm:spPr/>
      <dgm:t>
        <a:bodyPr/>
        <a:lstStyle/>
        <a:p>
          <a:endParaRPr lang="en-US"/>
        </a:p>
      </dgm:t>
    </dgm:pt>
    <dgm:pt modelId="{6DC7B12F-82D2-4268-8B1F-5E3E039187A8}" type="sibTrans" cxnId="{A832C0DF-D3DD-426D-838C-26DF43485237}">
      <dgm:prSet/>
      <dgm:spPr/>
      <dgm:t>
        <a:bodyPr/>
        <a:lstStyle/>
        <a:p>
          <a:endParaRPr lang="en-US"/>
        </a:p>
      </dgm:t>
    </dgm:pt>
    <dgm:pt modelId="{AFA1A85C-A198-47E5-B349-29F719A46E61}">
      <dgm:prSet phldrT="[Text]" custT="1"/>
      <dgm:spPr/>
      <dgm:t>
        <a:bodyPr/>
        <a:lstStyle/>
        <a:p>
          <a:r>
            <a:rPr lang="en-US" sz="1400" dirty="0"/>
            <a:t>When facility, bill arrives, CSB pays it &amp; submits proof of payment, SFUR auth, </a:t>
          </a:r>
          <a:r>
            <a:rPr lang="en-US" sz="1400" i="1" dirty="0"/>
            <a:t>ES prescreen</a:t>
          </a:r>
          <a:r>
            <a:rPr lang="en-US" sz="1400" dirty="0"/>
            <a:t>, &amp; Check Request Form to Region 1 Invoices @ </a:t>
          </a:r>
          <a:r>
            <a:rPr lang="en-US" sz="1400" dirty="0" err="1"/>
            <a:t>regionten</a:t>
          </a:r>
          <a:r>
            <a:rPr lang="en-US" sz="1400" dirty="0"/>
            <a:t> dot org</a:t>
          </a:r>
        </a:p>
      </dgm:t>
    </dgm:pt>
    <dgm:pt modelId="{12348144-D209-45BE-ACD2-7E303E5B51DB}" type="parTrans" cxnId="{DF21243B-2050-41C7-B900-D6E96098BD8C}">
      <dgm:prSet/>
      <dgm:spPr/>
      <dgm:t>
        <a:bodyPr/>
        <a:lstStyle/>
        <a:p>
          <a:endParaRPr lang="en-US"/>
        </a:p>
      </dgm:t>
    </dgm:pt>
    <dgm:pt modelId="{A3AE2A21-264D-473B-91B5-FBD8C3C09250}" type="sibTrans" cxnId="{DF21243B-2050-41C7-B900-D6E96098BD8C}">
      <dgm:prSet/>
      <dgm:spPr/>
      <dgm:t>
        <a:bodyPr/>
        <a:lstStyle/>
        <a:p>
          <a:endParaRPr lang="en-US"/>
        </a:p>
      </dgm:t>
    </dgm:pt>
    <dgm:pt modelId="{4CB4D8F1-F350-479A-9797-AA830062D885}">
      <dgm:prSet phldrT="[Text]" custT="1"/>
      <dgm:spPr/>
      <dgm:t>
        <a:bodyPr/>
        <a:lstStyle/>
        <a:p>
          <a:r>
            <a:rPr lang="en-US" sz="1400" dirty="0"/>
            <a:t>SUD Diversion Clinician reviews prescreen to ensure </a:t>
          </a:r>
          <a:r>
            <a:rPr lang="en-US" sz="1400"/>
            <a:t>SFUR funds averted </a:t>
          </a:r>
          <a:r>
            <a:rPr lang="en-US" sz="1400" dirty="0"/>
            <a:t>hospitalization</a:t>
          </a:r>
        </a:p>
      </dgm:t>
    </dgm:pt>
    <dgm:pt modelId="{603CF17B-8182-49C0-ACD3-2BA45FFF5CD9}" type="parTrans" cxnId="{BD8FE6C3-6246-44CD-AD53-F8A057D1C571}">
      <dgm:prSet/>
      <dgm:spPr/>
      <dgm:t>
        <a:bodyPr/>
        <a:lstStyle/>
        <a:p>
          <a:endParaRPr lang="en-US"/>
        </a:p>
      </dgm:t>
    </dgm:pt>
    <dgm:pt modelId="{D549967F-DB9D-4E33-80B8-4BE3FBC855EB}" type="sibTrans" cxnId="{BD8FE6C3-6246-44CD-AD53-F8A057D1C571}">
      <dgm:prSet/>
      <dgm:spPr/>
      <dgm:t>
        <a:bodyPr/>
        <a:lstStyle/>
        <a:p>
          <a:endParaRPr lang="en-US"/>
        </a:p>
      </dgm:t>
    </dgm:pt>
    <dgm:pt modelId="{8C4BEC34-DCF6-4C68-ACD9-2EA84F15B7FA}">
      <dgm:prSet phldrT="[Text]" custT="1"/>
      <dgm:spPr/>
      <dgm:t>
        <a:bodyPr/>
        <a:lstStyle/>
        <a:p>
          <a:r>
            <a:rPr lang="en-US" sz="1800" dirty="0"/>
            <a:t>Region 1 Invoices reimburses CSB</a:t>
          </a:r>
        </a:p>
      </dgm:t>
    </dgm:pt>
    <dgm:pt modelId="{ADD4DB28-D3EE-4B24-B115-A57AE4592370}" type="parTrans" cxnId="{2C441CE8-6B7B-4E12-8E45-58F2CFD6E601}">
      <dgm:prSet/>
      <dgm:spPr/>
      <dgm:t>
        <a:bodyPr/>
        <a:lstStyle/>
        <a:p>
          <a:endParaRPr lang="en-US"/>
        </a:p>
      </dgm:t>
    </dgm:pt>
    <dgm:pt modelId="{46761456-88C8-4FA4-B2D1-703211E97E84}" type="sibTrans" cxnId="{2C441CE8-6B7B-4E12-8E45-58F2CFD6E601}">
      <dgm:prSet/>
      <dgm:spPr/>
      <dgm:t>
        <a:bodyPr/>
        <a:lstStyle/>
        <a:p>
          <a:endParaRPr lang="en-US"/>
        </a:p>
      </dgm:t>
    </dgm:pt>
    <dgm:pt modelId="{B7DE5D46-E0E7-42CE-8354-4E0BDBF8F706}">
      <dgm:prSet phldrT="[Text]" custT="1"/>
      <dgm:spPr/>
      <dgm:t>
        <a:bodyPr/>
        <a:lstStyle/>
        <a:p>
          <a:r>
            <a:rPr lang="en-US" sz="1400" dirty="0"/>
            <a:t>ES director/designee gives SFUR auth to SARPOS manager who determines whether SFUR reimbursement is needed for all or part</a:t>
          </a:r>
        </a:p>
      </dgm:t>
    </dgm:pt>
    <dgm:pt modelId="{20B921E7-D34B-4218-83C7-221240B5CCD5}" type="parTrans" cxnId="{02F6B8A8-499B-4CC3-A81C-EB5633B427C7}">
      <dgm:prSet/>
      <dgm:spPr/>
      <dgm:t>
        <a:bodyPr/>
        <a:lstStyle/>
        <a:p>
          <a:endParaRPr lang="en-US"/>
        </a:p>
      </dgm:t>
    </dgm:pt>
    <dgm:pt modelId="{1F4663B9-69B0-4DBC-BFBB-C320646193AB}" type="sibTrans" cxnId="{02F6B8A8-499B-4CC3-A81C-EB5633B427C7}">
      <dgm:prSet/>
      <dgm:spPr/>
      <dgm:t>
        <a:bodyPr/>
        <a:lstStyle/>
        <a:p>
          <a:endParaRPr lang="en-US"/>
        </a:p>
      </dgm:t>
    </dgm:pt>
    <dgm:pt modelId="{ED7769DE-EEFF-486F-93CB-E6D4DA32ABB9}" type="pres">
      <dgm:prSet presAssocID="{E0F241CF-9AC4-445A-9080-35CA54B23273}" presName="Name0" presStyleCnt="0">
        <dgm:presLayoutVars>
          <dgm:dir/>
          <dgm:resizeHandles val="exact"/>
        </dgm:presLayoutVars>
      </dgm:prSet>
      <dgm:spPr/>
    </dgm:pt>
    <dgm:pt modelId="{B569A1B3-B8B4-42F2-AA59-C05B4F5A128A}" type="pres">
      <dgm:prSet presAssocID="{0A3ABF62-6A4B-4D0B-8310-4A2B5A64BE70}" presName="node" presStyleLbl="node1" presStyleIdx="0" presStyleCnt="6" custScaleY="214265">
        <dgm:presLayoutVars>
          <dgm:bulletEnabled val="1"/>
        </dgm:presLayoutVars>
      </dgm:prSet>
      <dgm:spPr/>
    </dgm:pt>
    <dgm:pt modelId="{2E1DA0CF-D687-4AE2-84B5-3EAF7FA2BDE5}" type="pres">
      <dgm:prSet presAssocID="{06764BB7-62C3-4B06-813F-77687FBEAB3D}" presName="sibTrans" presStyleLbl="sibTrans2D1" presStyleIdx="0" presStyleCnt="5"/>
      <dgm:spPr/>
    </dgm:pt>
    <dgm:pt modelId="{7C8CA97D-81AF-47A7-9AE9-F3B68A01C2C5}" type="pres">
      <dgm:prSet presAssocID="{06764BB7-62C3-4B06-813F-77687FBEAB3D}" presName="connectorText" presStyleLbl="sibTrans2D1" presStyleIdx="0" presStyleCnt="5"/>
      <dgm:spPr/>
    </dgm:pt>
    <dgm:pt modelId="{19FA5FC8-A356-47F4-A979-37425A3CBDAB}" type="pres">
      <dgm:prSet presAssocID="{9B88B98A-63C0-441B-AAB2-0EC34CDBF42A}" presName="node" presStyleLbl="node1" presStyleIdx="1" presStyleCnt="6">
        <dgm:presLayoutVars>
          <dgm:bulletEnabled val="1"/>
        </dgm:presLayoutVars>
      </dgm:prSet>
      <dgm:spPr/>
    </dgm:pt>
    <dgm:pt modelId="{907EB8DD-F4C3-446A-AD3E-44985405D1B5}" type="pres">
      <dgm:prSet presAssocID="{6DC7B12F-82D2-4268-8B1F-5E3E039187A8}" presName="sibTrans" presStyleLbl="sibTrans2D1" presStyleIdx="1" presStyleCnt="5"/>
      <dgm:spPr/>
    </dgm:pt>
    <dgm:pt modelId="{92CFCFAB-5F95-42BA-AD5A-AC7F692E23E3}" type="pres">
      <dgm:prSet presAssocID="{6DC7B12F-82D2-4268-8B1F-5E3E039187A8}" presName="connectorText" presStyleLbl="sibTrans2D1" presStyleIdx="1" presStyleCnt="5"/>
      <dgm:spPr/>
    </dgm:pt>
    <dgm:pt modelId="{3E78F9F8-2B60-4ACF-AE27-8118BAB43D21}" type="pres">
      <dgm:prSet presAssocID="{B7DE5D46-E0E7-42CE-8354-4E0BDBF8F706}" presName="node" presStyleLbl="node1" presStyleIdx="2" presStyleCnt="6" custScaleX="111616">
        <dgm:presLayoutVars>
          <dgm:bulletEnabled val="1"/>
        </dgm:presLayoutVars>
      </dgm:prSet>
      <dgm:spPr/>
    </dgm:pt>
    <dgm:pt modelId="{C8289904-20AB-4DF7-B8B7-F8FAFDF045FF}" type="pres">
      <dgm:prSet presAssocID="{1F4663B9-69B0-4DBC-BFBB-C320646193AB}" presName="sibTrans" presStyleLbl="sibTrans2D1" presStyleIdx="2" presStyleCnt="5"/>
      <dgm:spPr/>
    </dgm:pt>
    <dgm:pt modelId="{E5351F5E-7E05-48A1-9339-CDB5AEBF7CF7}" type="pres">
      <dgm:prSet presAssocID="{1F4663B9-69B0-4DBC-BFBB-C320646193AB}" presName="connectorText" presStyleLbl="sibTrans2D1" presStyleIdx="2" presStyleCnt="5"/>
      <dgm:spPr/>
    </dgm:pt>
    <dgm:pt modelId="{31E2DCC4-DB09-47BD-905B-CDE81C0C8228}" type="pres">
      <dgm:prSet presAssocID="{AFA1A85C-A198-47E5-B349-29F719A46E61}" presName="node" presStyleLbl="node1" presStyleIdx="3" presStyleCnt="6">
        <dgm:presLayoutVars>
          <dgm:bulletEnabled val="1"/>
        </dgm:presLayoutVars>
      </dgm:prSet>
      <dgm:spPr/>
    </dgm:pt>
    <dgm:pt modelId="{9DBD0D76-2287-4443-BCE4-412F8F304652}" type="pres">
      <dgm:prSet presAssocID="{A3AE2A21-264D-473B-91B5-FBD8C3C09250}" presName="sibTrans" presStyleLbl="sibTrans2D1" presStyleIdx="3" presStyleCnt="5"/>
      <dgm:spPr/>
    </dgm:pt>
    <dgm:pt modelId="{35A4D360-323A-4559-829F-5A2AC02A571A}" type="pres">
      <dgm:prSet presAssocID="{A3AE2A21-264D-473B-91B5-FBD8C3C09250}" presName="connectorText" presStyleLbl="sibTrans2D1" presStyleIdx="3" presStyleCnt="5"/>
      <dgm:spPr/>
    </dgm:pt>
    <dgm:pt modelId="{E20227DD-48F4-412C-AA65-A62DE4899E4B}" type="pres">
      <dgm:prSet presAssocID="{4CB4D8F1-F350-479A-9797-AA830062D885}" presName="node" presStyleLbl="node1" presStyleIdx="4" presStyleCnt="6">
        <dgm:presLayoutVars>
          <dgm:bulletEnabled val="1"/>
        </dgm:presLayoutVars>
      </dgm:prSet>
      <dgm:spPr/>
    </dgm:pt>
    <dgm:pt modelId="{5A8515A4-728B-43E0-8401-58CCE2854ADA}" type="pres">
      <dgm:prSet presAssocID="{D549967F-DB9D-4E33-80B8-4BE3FBC855EB}" presName="sibTrans" presStyleLbl="sibTrans2D1" presStyleIdx="4" presStyleCnt="5"/>
      <dgm:spPr/>
    </dgm:pt>
    <dgm:pt modelId="{E45A04E0-994E-433F-A601-23231245774B}" type="pres">
      <dgm:prSet presAssocID="{D549967F-DB9D-4E33-80B8-4BE3FBC855EB}" presName="connectorText" presStyleLbl="sibTrans2D1" presStyleIdx="4" presStyleCnt="5"/>
      <dgm:spPr/>
    </dgm:pt>
    <dgm:pt modelId="{D4B549C6-566E-4488-86B3-E94ABE45FF6D}" type="pres">
      <dgm:prSet presAssocID="{8C4BEC34-DCF6-4C68-ACD9-2EA84F15B7FA}" presName="node" presStyleLbl="node1" presStyleIdx="5" presStyleCnt="6">
        <dgm:presLayoutVars>
          <dgm:bulletEnabled val="1"/>
        </dgm:presLayoutVars>
      </dgm:prSet>
      <dgm:spPr/>
    </dgm:pt>
  </dgm:ptLst>
  <dgm:cxnLst>
    <dgm:cxn modelId="{0E5AEE00-D3BF-48BF-8EAB-EDC23173D711}" type="presOf" srcId="{8C4BEC34-DCF6-4C68-ACD9-2EA84F15B7FA}" destId="{D4B549C6-566E-4488-86B3-E94ABE45FF6D}" srcOrd="0" destOrd="0" presId="urn:microsoft.com/office/officeart/2005/8/layout/process1"/>
    <dgm:cxn modelId="{7002A401-E01E-49FB-85B2-E3BF8A7CAF2C}" type="presOf" srcId="{D549967F-DB9D-4E33-80B8-4BE3FBC855EB}" destId="{E45A04E0-994E-433F-A601-23231245774B}" srcOrd="1" destOrd="0" presId="urn:microsoft.com/office/officeart/2005/8/layout/process1"/>
    <dgm:cxn modelId="{C262600F-C323-4EAB-89C9-F3ED3643C35A}" type="presOf" srcId="{E0F241CF-9AC4-445A-9080-35CA54B23273}" destId="{ED7769DE-EEFF-486F-93CB-E6D4DA32ABB9}" srcOrd="0" destOrd="0" presId="urn:microsoft.com/office/officeart/2005/8/layout/process1"/>
    <dgm:cxn modelId="{53014C12-95E0-471F-8A05-5241AECD8D15}" type="presOf" srcId="{9B88B98A-63C0-441B-AAB2-0EC34CDBF42A}" destId="{19FA5FC8-A356-47F4-A979-37425A3CBDAB}" srcOrd="0" destOrd="0" presId="urn:microsoft.com/office/officeart/2005/8/layout/process1"/>
    <dgm:cxn modelId="{10FE2B20-670F-480C-8317-83828DD05FE6}" srcId="{E0F241CF-9AC4-445A-9080-35CA54B23273}" destId="{0A3ABF62-6A4B-4D0B-8310-4A2B5A64BE70}" srcOrd="0" destOrd="0" parTransId="{D28ED130-F63C-4557-A24D-4204ABE1902C}" sibTransId="{06764BB7-62C3-4B06-813F-77687FBEAB3D}"/>
    <dgm:cxn modelId="{7E15D620-D259-4FF2-988E-37B968557598}" type="presOf" srcId="{A3AE2A21-264D-473B-91B5-FBD8C3C09250}" destId="{9DBD0D76-2287-4443-BCE4-412F8F304652}" srcOrd="0" destOrd="0" presId="urn:microsoft.com/office/officeart/2005/8/layout/process1"/>
    <dgm:cxn modelId="{B99DF637-793F-434A-B2B4-0C695E00CFD5}" type="presOf" srcId="{A3AE2A21-264D-473B-91B5-FBD8C3C09250}" destId="{35A4D360-323A-4559-829F-5A2AC02A571A}" srcOrd="1" destOrd="0" presId="urn:microsoft.com/office/officeart/2005/8/layout/process1"/>
    <dgm:cxn modelId="{53C41539-F827-4BBB-96AF-13A1ADC1040D}" type="presOf" srcId="{AFA1A85C-A198-47E5-B349-29F719A46E61}" destId="{31E2DCC4-DB09-47BD-905B-CDE81C0C8228}" srcOrd="0" destOrd="0" presId="urn:microsoft.com/office/officeart/2005/8/layout/process1"/>
    <dgm:cxn modelId="{DF21243B-2050-41C7-B900-D6E96098BD8C}" srcId="{E0F241CF-9AC4-445A-9080-35CA54B23273}" destId="{AFA1A85C-A198-47E5-B349-29F719A46E61}" srcOrd="3" destOrd="0" parTransId="{12348144-D209-45BE-ACD2-7E303E5B51DB}" sibTransId="{A3AE2A21-264D-473B-91B5-FBD8C3C09250}"/>
    <dgm:cxn modelId="{DD64FC60-A0C6-4884-AC78-9440B96AF0F3}" type="presOf" srcId="{06764BB7-62C3-4B06-813F-77687FBEAB3D}" destId="{2E1DA0CF-D687-4AE2-84B5-3EAF7FA2BDE5}" srcOrd="0" destOrd="0" presId="urn:microsoft.com/office/officeart/2005/8/layout/process1"/>
    <dgm:cxn modelId="{992A8C4D-87C9-4CC6-8390-FD1B161C009F}" type="presOf" srcId="{B7DE5D46-E0E7-42CE-8354-4E0BDBF8F706}" destId="{3E78F9F8-2B60-4ACF-AE27-8118BAB43D21}" srcOrd="0" destOrd="0" presId="urn:microsoft.com/office/officeart/2005/8/layout/process1"/>
    <dgm:cxn modelId="{01D59451-148E-40EF-8ADA-2A8013372596}" type="presOf" srcId="{0A3ABF62-6A4B-4D0B-8310-4A2B5A64BE70}" destId="{B569A1B3-B8B4-42F2-AA59-C05B4F5A128A}" srcOrd="0" destOrd="0" presId="urn:microsoft.com/office/officeart/2005/8/layout/process1"/>
    <dgm:cxn modelId="{5007C371-C4C3-49FB-9823-D4BB25F12E32}" type="presOf" srcId="{D549967F-DB9D-4E33-80B8-4BE3FBC855EB}" destId="{5A8515A4-728B-43E0-8401-58CCE2854ADA}" srcOrd="0" destOrd="0" presId="urn:microsoft.com/office/officeart/2005/8/layout/process1"/>
    <dgm:cxn modelId="{2ED28F7A-AB91-46A3-8CBE-85DC11053E09}" type="presOf" srcId="{4CB4D8F1-F350-479A-9797-AA830062D885}" destId="{E20227DD-48F4-412C-AA65-A62DE4899E4B}" srcOrd="0" destOrd="0" presId="urn:microsoft.com/office/officeart/2005/8/layout/process1"/>
    <dgm:cxn modelId="{03D7FA7D-6649-4237-93C1-074D451B2DF5}" type="presOf" srcId="{6DC7B12F-82D2-4268-8B1F-5E3E039187A8}" destId="{907EB8DD-F4C3-446A-AD3E-44985405D1B5}" srcOrd="0" destOrd="0" presId="urn:microsoft.com/office/officeart/2005/8/layout/process1"/>
    <dgm:cxn modelId="{1B67B785-09D7-4025-9C41-CFB1DC76F9A7}" type="presOf" srcId="{1F4663B9-69B0-4DBC-BFBB-C320646193AB}" destId="{E5351F5E-7E05-48A1-9339-CDB5AEBF7CF7}" srcOrd="1" destOrd="0" presId="urn:microsoft.com/office/officeart/2005/8/layout/process1"/>
    <dgm:cxn modelId="{02F6B8A8-499B-4CC3-A81C-EB5633B427C7}" srcId="{E0F241CF-9AC4-445A-9080-35CA54B23273}" destId="{B7DE5D46-E0E7-42CE-8354-4E0BDBF8F706}" srcOrd="2" destOrd="0" parTransId="{20B921E7-D34B-4218-83C7-221240B5CCD5}" sibTransId="{1F4663B9-69B0-4DBC-BFBB-C320646193AB}"/>
    <dgm:cxn modelId="{E83848B8-FBA5-476A-81D2-59D0108319FF}" type="presOf" srcId="{06764BB7-62C3-4B06-813F-77687FBEAB3D}" destId="{7C8CA97D-81AF-47A7-9AE9-F3B68A01C2C5}" srcOrd="1" destOrd="0" presId="urn:microsoft.com/office/officeart/2005/8/layout/process1"/>
    <dgm:cxn modelId="{BD8FE6C3-6246-44CD-AD53-F8A057D1C571}" srcId="{E0F241CF-9AC4-445A-9080-35CA54B23273}" destId="{4CB4D8F1-F350-479A-9797-AA830062D885}" srcOrd="4" destOrd="0" parTransId="{603CF17B-8182-49C0-ACD3-2BA45FFF5CD9}" sibTransId="{D549967F-DB9D-4E33-80B8-4BE3FBC855EB}"/>
    <dgm:cxn modelId="{87825CD1-E7AC-4209-A58B-A7FBB59A528A}" type="presOf" srcId="{1F4663B9-69B0-4DBC-BFBB-C320646193AB}" destId="{C8289904-20AB-4DF7-B8B7-F8FAFDF045FF}" srcOrd="0" destOrd="0" presId="urn:microsoft.com/office/officeart/2005/8/layout/process1"/>
    <dgm:cxn modelId="{A832C0DF-D3DD-426D-838C-26DF43485237}" srcId="{E0F241CF-9AC4-445A-9080-35CA54B23273}" destId="{9B88B98A-63C0-441B-AAB2-0EC34CDBF42A}" srcOrd="1" destOrd="0" parTransId="{2F206F44-FA67-4232-9F39-7F1E60460760}" sibTransId="{6DC7B12F-82D2-4268-8B1F-5E3E039187A8}"/>
    <dgm:cxn modelId="{2C441CE8-6B7B-4E12-8E45-58F2CFD6E601}" srcId="{E0F241CF-9AC4-445A-9080-35CA54B23273}" destId="{8C4BEC34-DCF6-4C68-ACD9-2EA84F15B7FA}" srcOrd="5" destOrd="0" parTransId="{ADD4DB28-D3EE-4B24-B115-A57AE4592370}" sibTransId="{46761456-88C8-4FA4-B2D1-703211E97E84}"/>
    <dgm:cxn modelId="{622190EB-1043-4536-B671-4CE738CD0126}" type="presOf" srcId="{6DC7B12F-82D2-4268-8B1F-5E3E039187A8}" destId="{92CFCFAB-5F95-42BA-AD5A-AC7F692E23E3}" srcOrd="1" destOrd="0" presId="urn:microsoft.com/office/officeart/2005/8/layout/process1"/>
    <dgm:cxn modelId="{BBC086A6-E7F1-4FAC-B723-FCBC13D167F1}" type="presParOf" srcId="{ED7769DE-EEFF-486F-93CB-E6D4DA32ABB9}" destId="{B569A1B3-B8B4-42F2-AA59-C05B4F5A128A}" srcOrd="0" destOrd="0" presId="urn:microsoft.com/office/officeart/2005/8/layout/process1"/>
    <dgm:cxn modelId="{F55ED776-B1B9-4F60-A155-5DE3D4773316}" type="presParOf" srcId="{ED7769DE-EEFF-486F-93CB-E6D4DA32ABB9}" destId="{2E1DA0CF-D687-4AE2-84B5-3EAF7FA2BDE5}" srcOrd="1" destOrd="0" presId="urn:microsoft.com/office/officeart/2005/8/layout/process1"/>
    <dgm:cxn modelId="{A0EB1446-D08C-4B6F-A14C-A0B66248F78D}" type="presParOf" srcId="{2E1DA0CF-D687-4AE2-84B5-3EAF7FA2BDE5}" destId="{7C8CA97D-81AF-47A7-9AE9-F3B68A01C2C5}" srcOrd="0" destOrd="0" presId="urn:microsoft.com/office/officeart/2005/8/layout/process1"/>
    <dgm:cxn modelId="{509C52BA-1864-488D-9817-84168E479EBD}" type="presParOf" srcId="{ED7769DE-EEFF-486F-93CB-E6D4DA32ABB9}" destId="{19FA5FC8-A356-47F4-A979-37425A3CBDAB}" srcOrd="2" destOrd="0" presId="urn:microsoft.com/office/officeart/2005/8/layout/process1"/>
    <dgm:cxn modelId="{B40E408C-4A57-46F9-BB25-2A175291ECF6}" type="presParOf" srcId="{ED7769DE-EEFF-486F-93CB-E6D4DA32ABB9}" destId="{907EB8DD-F4C3-446A-AD3E-44985405D1B5}" srcOrd="3" destOrd="0" presId="urn:microsoft.com/office/officeart/2005/8/layout/process1"/>
    <dgm:cxn modelId="{AB0D41CB-C474-4A2C-AAEE-03BCB669F542}" type="presParOf" srcId="{907EB8DD-F4C3-446A-AD3E-44985405D1B5}" destId="{92CFCFAB-5F95-42BA-AD5A-AC7F692E23E3}" srcOrd="0" destOrd="0" presId="urn:microsoft.com/office/officeart/2005/8/layout/process1"/>
    <dgm:cxn modelId="{5536895A-C9F1-4528-B8D4-8FDC0726B1A1}" type="presParOf" srcId="{ED7769DE-EEFF-486F-93CB-E6D4DA32ABB9}" destId="{3E78F9F8-2B60-4ACF-AE27-8118BAB43D21}" srcOrd="4" destOrd="0" presId="urn:microsoft.com/office/officeart/2005/8/layout/process1"/>
    <dgm:cxn modelId="{A7BBC88A-AAA3-4A63-9930-AA8864D990B1}" type="presParOf" srcId="{ED7769DE-EEFF-486F-93CB-E6D4DA32ABB9}" destId="{C8289904-20AB-4DF7-B8B7-F8FAFDF045FF}" srcOrd="5" destOrd="0" presId="urn:microsoft.com/office/officeart/2005/8/layout/process1"/>
    <dgm:cxn modelId="{F9CC139C-2B58-481D-A507-80D832D180E1}" type="presParOf" srcId="{C8289904-20AB-4DF7-B8B7-F8FAFDF045FF}" destId="{E5351F5E-7E05-48A1-9339-CDB5AEBF7CF7}" srcOrd="0" destOrd="0" presId="urn:microsoft.com/office/officeart/2005/8/layout/process1"/>
    <dgm:cxn modelId="{C2ED0D5F-83BF-4E7B-A1D1-652310154D0B}" type="presParOf" srcId="{ED7769DE-EEFF-486F-93CB-E6D4DA32ABB9}" destId="{31E2DCC4-DB09-47BD-905B-CDE81C0C8228}" srcOrd="6" destOrd="0" presId="urn:microsoft.com/office/officeart/2005/8/layout/process1"/>
    <dgm:cxn modelId="{B48B6F77-3458-4157-AF0A-A91F0DD62599}" type="presParOf" srcId="{ED7769DE-EEFF-486F-93CB-E6D4DA32ABB9}" destId="{9DBD0D76-2287-4443-BCE4-412F8F304652}" srcOrd="7" destOrd="0" presId="urn:microsoft.com/office/officeart/2005/8/layout/process1"/>
    <dgm:cxn modelId="{7B91E559-F900-4FD6-BF6F-0A8A29C05D82}" type="presParOf" srcId="{9DBD0D76-2287-4443-BCE4-412F8F304652}" destId="{35A4D360-323A-4559-829F-5A2AC02A571A}" srcOrd="0" destOrd="0" presId="urn:microsoft.com/office/officeart/2005/8/layout/process1"/>
    <dgm:cxn modelId="{3CD0742C-414D-4A48-AE81-831FF0744CFA}" type="presParOf" srcId="{ED7769DE-EEFF-486F-93CB-E6D4DA32ABB9}" destId="{E20227DD-48F4-412C-AA65-A62DE4899E4B}" srcOrd="8" destOrd="0" presId="urn:microsoft.com/office/officeart/2005/8/layout/process1"/>
    <dgm:cxn modelId="{08C44EAA-621A-44F4-810E-38E0318AC5B9}" type="presParOf" srcId="{ED7769DE-EEFF-486F-93CB-E6D4DA32ABB9}" destId="{5A8515A4-728B-43E0-8401-58CCE2854ADA}" srcOrd="9" destOrd="0" presId="urn:microsoft.com/office/officeart/2005/8/layout/process1"/>
    <dgm:cxn modelId="{C2CC14EA-6A02-442A-942C-BCA4F8677A71}" type="presParOf" srcId="{5A8515A4-728B-43E0-8401-58CCE2854ADA}" destId="{E45A04E0-994E-433F-A601-23231245774B}" srcOrd="0" destOrd="0" presId="urn:microsoft.com/office/officeart/2005/8/layout/process1"/>
    <dgm:cxn modelId="{89B53265-F1DA-4B13-A6DC-84C3638DC15B}" type="presParOf" srcId="{ED7769DE-EEFF-486F-93CB-E6D4DA32ABB9}" destId="{D4B549C6-566E-4488-86B3-E94ABE45FF6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D6043-07F2-4DF7-88BA-DCCE8817586C}">
      <dsp:nvSpPr>
        <dsp:cNvPr id="0" name=""/>
        <dsp:cNvSpPr/>
      </dsp:nvSpPr>
      <dsp:spPr>
        <a:xfrm>
          <a:off x="206883" y="462289"/>
          <a:ext cx="1448307" cy="4530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Client, hospital SW, CSB liaison &amp; SUD Clinician arrange  admission to residential SUD treatment facility, CSU, or recovery housing </a:t>
          </a:r>
        </a:p>
      </dsp:txBody>
      <dsp:txXfrm>
        <a:off x="249302" y="504708"/>
        <a:ext cx="1363469" cy="4446027"/>
      </dsp:txXfrm>
    </dsp:sp>
    <dsp:sp modelId="{E6128A9B-4FF8-4499-B76D-3CB793B666A3}">
      <dsp:nvSpPr>
        <dsp:cNvPr id="0" name=""/>
        <dsp:cNvSpPr/>
      </dsp:nvSpPr>
      <dsp:spPr>
        <a:xfrm rot="18149872">
          <a:off x="1415617" y="2279852"/>
          <a:ext cx="1035471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1035471" y="11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7466" y="2265171"/>
        <a:ext cx="51773" cy="51773"/>
      </dsp:txXfrm>
    </dsp:sp>
    <dsp:sp modelId="{5567F65F-62E5-4F25-AB6A-30B4B2467CE5}">
      <dsp:nvSpPr>
        <dsp:cNvPr id="0" name=""/>
        <dsp:cNvSpPr/>
      </dsp:nvSpPr>
      <dsp:spPr>
        <a:xfrm>
          <a:off x="2211516" y="793305"/>
          <a:ext cx="1413644" cy="2122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funding is needed, SUD Clinician emails CSB SARPOS manager and liaison about whether CSB can pay w/ SARPOS or needs to use SFUR</a:t>
          </a:r>
        </a:p>
      </dsp:txBody>
      <dsp:txXfrm>
        <a:off x="2252920" y="834709"/>
        <a:ext cx="1330836" cy="2039369"/>
      </dsp:txXfrm>
    </dsp:sp>
    <dsp:sp modelId="{ECE23A14-0E05-4A83-BFAB-7B410F999174}">
      <dsp:nvSpPr>
        <dsp:cNvPr id="0" name=""/>
        <dsp:cNvSpPr/>
      </dsp:nvSpPr>
      <dsp:spPr>
        <a:xfrm rot="20179493">
          <a:off x="3599982" y="1723061"/>
          <a:ext cx="598312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598312" y="11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84181" y="1719310"/>
        <a:ext cx="29915" cy="29915"/>
      </dsp:txXfrm>
    </dsp:sp>
    <dsp:sp modelId="{78141E0A-822E-4D6E-92AD-E89B05229520}">
      <dsp:nvSpPr>
        <dsp:cNvPr id="0" name=""/>
        <dsp:cNvSpPr/>
      </dsp:nvSpPr>
      <dsp:spPr>
        <a:xfrm>
          <a:off x="4173117" y="5088"/>
          <a:ext cx="1413644" cy="32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using SFUR, 1) SUD Clinician connects SARPOS manager w/ facility about billing; 2) SUD Clinician sends SFUR auth to SARPOS manager &amp; liaison + “Region 1 Invoices @ region ten dot org;” [Reg Office encumbers funds]</a:t>
          </a:r>
        </a:p>
      </dsp:txBody>
      <dsp:txXfrm>
        <a:off x="4214521" y="46492"/>
        <a:ext cx="1330836" cy="3135297"/>
      </dsp:txXfrm>
    </dsp:sp>
    <dsp:sp modelId="{FADD6501-8437-4C8C-9DC8-3AE2FBEE9471}">
      <dsp:nvSpPr>
        <dsp:cNvPr id="0" name=""/>
        <dsp:cNvSpPr/>
      </dsp:nvSpPr>
      <dsp:spPr>
        <a:xfrm>
          <a:off x="5586762" y="1602935"/>
          <a:ext cx="565457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565457" y="11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55354" y="1600005"/>
        <a:ext cx="28272" cy="28272"/>
      </dsp:txXfrm>
    </dsp:sp>
    <dsp:sp modelId="{F5A8F886-97EE-4B90-9C70-E4D872ED6720}">
      <dsp:nvSpPr>
        <dsp:cNvPr id="0" name=""/>
        <dsp:cNvSpPr/>
      </dsp:nvSpPr>
      <dsp:spPr>
        <a:xfrm>
          <a:off x="6152220" y="685363"/>
          <a:ext cx="1413644" cy="1857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SFUR, facility sends bill to SARPOS manager or designee; CSB pays bill</a:t>
          </a:r>
        </a:p>
      </dsp:txBody>
      <dsp:txXfrm>
        <a:off x="6193624" y="726767"/>
        <a:ext cx="1330836" cy="1774749"/>
      </dsp:txXfrm>
    </dsp:sp>
    <dsp:sp modelId="{ED21AF13-8782-4E17-8622-B016B58CF16C}">
      <dsp:nvSpPr>
        <dsp:cNvPr id="0" name=""/>
        <dsp:cNvSpPr/>
      </dsp:nvSpPr>
      <dsp:spPr>
        <a:xfrm>
          <a:off x="7565864" y="1602935"/>
          <a:ext cx="565457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565457" y="11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34457" y="1600005"/>
        <a:ext cx="28272" cy="28272"/>
      </dsp:txXfrm>
    </dsp:sp>
    <dsp:sp modelId="{A67B028D-BA69-4ADA-87C3-444D0A078FF5}">
      <dsp:nvSpPr>
        <dsp:cNvPr id="0" name=""/>
        <dsp:cNvSpPr/>
      </dsp:nvSpPr>
      <dsp:spPr>
        <a:xfrm>
          <a:off x="8131322" y="668583"/>
          <a:ext cx="1413644" cy="1891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CSB submits proof of payment, SFUR auth, and Check Request form to “Region 1 Invoices @ region ten dot org”</a:t>
          </a:r>
        </a:p>
      </dsp:txBody>
      <dsp:txXfrm>
        <a:off x="8172726" y="709987"/>
        <a:ext cx="1330836" cy="1808309"/>
      </dsp:txXfrm>
    </dsp:sp>
    <dsp:sp modelId="{F9825BE0-EA82-4695-A2D7-E9FE1EE34330}">
      <dsp:nvSpPr>
        <dsp:cNvPr id="0" name=""/>
        <dsp:cNvSpPr/>
      </dsp:nvSpPr>
      <dsp:spPr>
        <a:xfrm>
          <a:off x="9544967" y="1602935"/>
          <a:ext cx="565457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565457" y="11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13559" y="1600005"/>
        <a:ext cx="28272" cy="28272"/>
      </dsp:txXfrm>
    </dsp:sp>
    <dsp:sp modelId="{A587A31E-691E-4D73-BDC8-2D55B2AD02FF}">
      <dsp:nvSpPr>
        <dsp:cNvPr id="0" name=""/>
        <dsp:cNvSpPr/>
      </dsp:nvSpPr>
      <dsp:spPr>
        <a:xfrm>
          <a:off x="10110425" y="1058222"/>
          <a:ext cx="1413644" cy="111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Regional Office reimburses CSB [end]</a:t>
          </a:r>
        </a:p>
      </dsp:txBody>
      <dsp:txXfrm>
        <a:off x="10142990" y="1090787"/>
        <a:ext cx="1348514" cy="1046708"/>
      </dsp:txXfrm>
    </dsp:sp>
    <dsp:sp modelId="{79C55836-ACAE-4EFE-A23B-9C24A91FE0BE}">
      <dsp:nvSpPr>
        <dsp:cNvPr id="0" name=""/>
        <dsp:cNvSpPr/>
      </dsp:nvSpPr>
      <dsp:spPr>
        <a:xfrm rot="4677687">
          <a:off x="2585533" y="3127904"/>
          <a:ext cx="2627212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2627212" y="11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833458" y="3073430"/>
        <a:ext cx="131360" cy="131360"/>
      </dsp:txXfrm>
    </dsp:sp>
    <dsp:sp modelId="{487C0535-16E2-42AE-9EBD-E88D0202D850}">
      <dsp:nvSpPr>
        <dsp:cNvPr id="0" name=""/>
        <dsp:cNvSpPr/>
      </dsp:nvSpPr>
      <dsp:spPr>
        <a:xfrm>
          <a:off x="4173117" y="3329217"/>
          <a:ext cx="1413644" cy="218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If using SARPOS, SUD Clinician connects SARPOS manager with facility; facility bills CSB, CSB submits payment [end]</a:t>
          </a:r>
        </a:p>
      </dsp:txBody>
      <dsp:txXfrm>
        <a:off x="4214521" y="3370621"/>
        <a:ext cx="1330836" cy="2106411"/>
      </dsp:txXfrm>
    </dsp:sp>
    <dsp:sp modelId="{9504CD09-8E94-4279-8A58-CB65BBCEA468}">
      <dsp:nvSpPr>
        <dsp:cNvPr id="0" name=""/>
        <dsp:cNvSpPr/>
      </dsp:nvSpPr>
      <dsp:spPr>
        <a:xfrm rot="4396204">
          <a:off x="988691" y="3612813"/>
          <a:ext cx="1871823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1871823" y="11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877807" y="3577223"/>
        <a:ext cx="93591" cy="93591"/>
      </dsp:txXfrm>
    </dsp:sp>
    <dsp:sp modelId="{F9849A42-D944-42BB-B97D-0E7654B468CF}">
      <dsp:nvSpPr>
        <dsp:cNvPr id="0" name=""/>
        <dsp:cNvSpPr/>
      </dsp:nvSpPr>
      <dsp:spPr>
        <a:xfrm>
          <a:off x="2194015" y="3928875"/>
          <a:ext cx="1413644" cy="1182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If using client’s insurance or a no-cost program [end]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228660" y="3963520"/>
        <a:ext cx="1344354" cy="1113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9A1B3-B8B4-42F2-AA59-C05B4F5A128A}">
      <dsp:nvSpPr>
        <dsp:cNvPr id="0" name=""/>
        <dsp:cNvSpPr/>
      </dsp:nvSpPr>
      <dsp:spPr>
        <a:xfrm>
          <a:off x="7695" y="0"/>
          <a:ext cx="1437579" cy="5816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Prescreener</a:t>
          </a:r>
          <a:r>
            <a:rPr lang="en-US" sz="1600" kern="1200" dirty="0"/>
            <a:t> determines that 1) client is clinically appropriate for </a:t>
          </a:r>
          <a:r>
            <a:rPr lang="en-US" sz="1600" kern="1200" dirty="0" err="1"/>
            <a:t>volun</a:t>
          </a:r>
          <a:r>
            <a:rPr lang="en-US" sz="1600" kern="1200" dirty="0"/>
            <a:t>. placement at residential SUD treatment </a:t>
          </a:r>
          <a:r>
            <a:rPr lang="en-US" sz="1600" i="1" kern="1200" dirty="0"/>
            <a:t>or will be hospitalized</a:t>
          </a:r>
          <a:r>
            <a:rPr lang="en-US" sz="1600" kern="1200" dirty="0"/>
            <a:t>; 2) there is an accepting treatment provider but client lacks resources to pay; CSB lacks SARPOS to pay or SARPOS availability cannot be determined in time</a:t>
          </a:r>
        </a:p>
      </dsp:txBody>
      <dsp:txXfrm>
        <a:off x="49800" y="42105"/>
        <a:ext cx="1353369" cy="5731853"/>
      </dsp:txXfrm>
    </dsp:sp>
    <dsp:sp modelId="{2E1DA0CF-D687-4AE2-84B5-3EAF7FA2BDE5}">
      <dsp:nvSpPr>
        <dsp:cNvPr id="0" name=""/>
        <dsp:cNvSpPr/>
      </dsp:nvSpPr>
      <dsp:spPr>
        <a:xfrm>
          <a:off x="1589032" y="2729771"/>
          <a:ext cx="304766" cy="356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589032" y="2801075"/>
        <a:ext cx="213336" cy="213911"/>
      </dsp:txXfrm>
    </dsp:sp>
    <dsp:sp modelId="{19FA5FC8-A356-47F4-A979-37425A3CBDAB}">
      <dsp:nvSpPr>
        <dsp:cNvPr id="0" name=""/>
        <dsp:cNvSpPr/>
      </dsp:nvSpPr>
      <dsp:spPr>
        <a:xfrm>
          <a:off x="2020306" y="1550818"/>
          <a:ext cx="1437579" cy="271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Prescreener</a:t>
          </a:r>
          <a:r>
            <a:rPr lang="en-US" sz="1400" kern="1200" dirty="0"/>
            <a:t> provides facility with CSB billing contact &amp; completes SFUR auth form. </a:t>
          </a:r>
          <a:r>
            <a:rPr lang="en-US" sz="1400" kern="1200" dirty="0" err="1"/>
            <a:t>Prescreener</a:t>
          </a:r>
          <a:r>
            <a:rPr lang="en-US" sz="1400" kern="1200" dirty="0"/>
            <a:t>/ES director/designee emails form to Region 1 Invoices @ </a:t>
          </a:r>
          <a:r>
            <a:rPr lang="en-US" sz="1400" kern="1200" dirty="0" err="1"/>
            <a:t>regionten</a:t>
          </a:r>
          <a:r>
            <a:rPr lang="en-US" sz="1400" kern="1200" dirty="0"/>
            <a:t> dot org</a:t>
          </a:r>
        </a:p>
      </dsp:txBody>
      <dsp:txXfrm>
        <a:off x="2062411" y="1592923"/>
        <a:ext cx="1353369" cy="2630215"/>
      </dsp:txXfrm>
    </dsp:sp>
    <dsp:sp modelId="{907EB8DD-F4C3-446A-AD3E-44985405D1B5}">
      <dsp:nvSpPr>
        <dsp:cNvPr id="0" name=""/>
        <dsp:cNvSpPr/>
      </dsp:nvSpPr>
      <dsp:spPr>
        <a:xfrm>
          <a:off x="3601643" y="2729771"/>
          <a:ext cx="304766" cy="356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601643" y="2801075"/>
        <a:ext cx="213336" cy="213911"/>
      </dsp:txXfrm>
    </dsp:sp>
    <dsp:sp modelId="{3E78F9F8-2B60-4ACF-AE27-8118BAB43D21}">
      <dsp:nvSpPr>
        <dsp:cNvPr id="0" name=""/>
        <dsp:cNvSpPr/>
      </dsp:nvSpPr>
      <dsp:spPr>
        <a:xfrm>
          <a:off x="4032916" y="1550818"/>
          <a:ext cx="1604568" cy="271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ES director/designee gives SFUR auth to SARPOS manager who determines whether SFUR reimbursement is needed for all or part</a:t>
          </a:r>
        </a:p>
      </dsp:txBody>
      <dsp:txXfrm>
        <a:off x="4079912" y="1597814"/>
        <a:ext cx="1510576" cy="2620433"/>
      </dsp:txXfrm>
    </dsp:sp>
    <dsp:sp modelId="{C8289904-20AB-4DF7-B8B7-F8FAFDF045FF}">
      <dsp:nvSpPr>
        <dsp:cNvPr id="0" name=""/>
        <dsp:cNvSpPr/>
      </dsp:nvSpPr>
      <dsp:spPr>
        <a:xfrm>
          <a:off x="5781243" y="2729771"/>
          <a:ext cx="304766" cy="356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781243" y="2801075"/>
        <a:ext cx="213336" cy="213911"/>
      </dsp:txXfrm>
    </dsp:sp>
    <dsp:sp modelId="{31E2DCC4-DB09-47BD-905B-CDE81C0C8228}">
      <dsp:nvSpPr>
        <dsp:cNvPr id="0" name=""/>
        <dsp:cNvSpPr/>
      </dsp:nvSpPr>
      <dsp:spPr>
        <a:xfrm>
          <a:off x="6212516" y="1550818"/>
          <a:ext cx="1437579" cy="271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When facility, bill arrives, CSB pays it &amp; submits proof of payment, SFUR auth, </a:t>
          </a:r>
          <a:r>
            <a:rPr lang="en-US" sz="1400" i="1" kern="1200" dirty="0"/>
            <a:t>ES prescreen</a:t>
          </a:r>
          <a:r>
            <a:rPr lang="en-US" sz="1400" kern="1200" dirty="0"/>
            <a:t>, &amp; Check Request Form to Region 1 Invoices @ </a:t>
          </a:r>
          <a:r>
            <a:rPr lang="en-US" sz="1400" kern="1200" dirty="0" err="1"/>
            <a:t>regionten</a:t>
          </a:r>
          <a:r>
            <a:rPr lang="en-US" sz="1400" kern="1200" dirty="0"/>
            <a:t> dot org</a:t>
          </a:r>
        </a:p>
      </dsp:txBody>
      <dsp:txXfrm>
        <a:off x="6254621" y="1592923"/>
        <a:ext cx="1353369" cy="2630215"/>
      </dsp:txXfrm>
    </dsp:sp>
    <dsp:sp modelId="{9DBD0D76-2287-4443-BCE4-412F8F304652}">
      <dsp:nvSpPr>
        <dsp:cNvPr id="0" name=""/>
        <dsp:cNvSpPr/>
      </dsp:nvSpPr>
      <dsp:spPr>
        <a:xfrm>
          <a:off x="7793853" y="2729771"/>
          <a:ext cx="304766" cy="356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7793853" y="2801075"/>
        <a:ext cx="213336" cy="213911"/>
      </dsp:txXfrm>
    </dsp:sp>
    <dsp:sp modelId="{E20227DD-48F4-412C-AA65-A62DE4899E4B}">
      <dsp:nvSpPr>
        <dsp:cNvPr id="0" name=""/>
        <dsp:cNvSpPr/>
      </dsp:nvSpPr>
      <dsp:spPr>
        <a:xfrm>
          <a:off x="8225127" y="1550818"/>
          <a:ext cx="1437579" cy="271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SUD Diversion Clinician reviews prescreen to ensure </a:t>
          </a:r>
          <a:r>
            <a:rPr lang="en-US" sz="1400" kern="1200"/>
            <a:t>SFUR funds averted </a:t>
          </a:r>
          <a:r>
            <a:rPr lang="en-US" sz="1400" kern="1200" dirty="0"/>
            <a:t>hospitalization</a:t>
          </a:r>
        </a:p>
      </dsp:txBody>
      <dsp:txXfrm>
        <a:off x="8267232" y="1592923"/>
        <a:ext cx="1353369" cy="2630215"/>
      </dsp:txXfrm>
    </dsp:sp>
    <dsp:sp modelId="{5A8515A4-728B-43E0-8401-58CCE2854ADA}">
      <dsp:nvSpPr>
        <dsp:cNvPr id="0" name=""/>
        <dsp:cNvSpPr/>
      </dsp:nvSpPr>
      <dsp:spPr>
        <a:xfrm>
          <a:off x="9806464" y="2729771"/>
          <a:ext cx="304766" cy="356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9806464" y="2801075"/>
        <a:ext cx="213336" cy="213911"/>
      </dsp:txXfrm>
    </dsp:sp>
    <dsp:sp modelId="{D4B549C6-566E-4488-86B3-E94ABE45FF6D}">
      <dsp:nvSpPr>
        <dsp:cNvPr id="0" name=""/>
        <dsp:cNvSpPr/>
      </dsp:nvSpPr>
      <dsp:spPr>
        <a:xfrm>
          <a:off x="10237738" y="1550818"/>
          <a:ext cx="1437579" cy="271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Region 1 Invoices reimburses CSB</a:t>
          </a:r>
        </a:p>
      </dsp:txBody>
      <dsp:txXfrm>
        <a:off x="10279843" y="1592923"/>
        <a:ext cx="1353369" cy="2630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C1FF-5AD2-4997-92DA-5914AF1BE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63B3C-EE8C-47FE-A1BA-AC17338E3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FF2A-71AE-4338-9E7A-CDF03019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7824-7379-430E-9B7A-823FA48FE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83778-BC9E-4356-9AD9-37102476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1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57E0C-E082-4A40-BB1F-AF9BD04C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5AC0C-CD40-4AB5-A6A0-DB98F4184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C9A64-C981-4F3F-9E0D-17ED437D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040A6-AA97-460B-A598-06B5CBBD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A5DA9-3B77-4D5D-AFEA-37ACDDF4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C7026-2E0D-459C-996D-88C5C3D2D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37DD7-4658-4549-9E1C-5D25F6545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B5FF5-FF1D-443F-8FF2-1D5D20FB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4C145-969F-4855-8087-B15D8EDA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5F31D-41CB-48CE-9954-485AFABA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9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03FF-C70E-4F99-BFFA-243A8860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4938F-9DA0-4D49-B655-BC790148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7D32-F075-44BD-982C-ED4F3092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A447E-5484-4843-BE78-C7A6028B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335B9-BE30-4ABA-A4A7-6A1C8E0A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3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F3D1-F349-42F5-9547-01237079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05FA8-3762-46A1-9C04-3835289F6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41493-3184-4295-BC36-CF7948D4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99DC-7D4B-4910-91D5-7F295931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CC9AF-BADF-44BE-A47A-425AF0D4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2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1B95-2D0C-40BF-8563-6B310028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6211-0B64-43FA-AF75-509112252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64C3F-60B0-461D-91FC-AAA2257C7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0061C-2B08-4146-B339-DF8DACEE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D6478-3822-435D-9F2A-0AB1DBCC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A1882-BDC3-4BC2-A996-8175DEB5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2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0E86-B2CE-4C63-A30F-E861836A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1E5E2-F7DF-4A50-9B97-EB6FE7C0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122A7-3A2B-4B5D-B169-EEF043566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04F31-963A-421F-95BF-27AE9F91E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91660-2EE8-4ED9-87B3-D7F5138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833A6-C222-4C01-9BED-C1849EC7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412C6-6DD9-49DB-A69A-8EE91E94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CE71A3-3506-4404-B64B-C8B02A2C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B706C-1DD7-44B0-9DB6-FC10D491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82597-0B35-4C4C-94DF-A4C19EBF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9DC9E-6BA2-45CA-A36A-B7E1A979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31467-E110-4323-AD47-C9F11716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1F8AC-E5DB-4D6F-BCC5-C2E957EE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E0E75-4C55-47B8-A0A4-F91FB5AD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496A1-FAB5-400E-8214-51B53537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FE81-5AE2-41C2-859A-48D034C2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DBA69-1E27-4F52-B015-C9373D5E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900A4-68BF-43AB-8B18-898CF0D37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8E89C-6B1F-4992-AC80-5BBA6E3A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F4D27-39C1-48A1-A6F9-93AB5082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B2202-7890-4578-A7DF-12D8E70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2DEB-A64C-4EE0-BF26-7229BDC87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170907-186A-4DCE-97AD-BDCC5AA54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79B79-C6B7-4762-BD3E-28F24F47F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939A5-8951-42FA-A545-A86F80BE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8A849-67F1-4188-87E7-8743146F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44DF8-6D87-43F2-9E10-5C638A85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E93FC-4F00-4E8C-BE03-0C9FC739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363B1-1CDE-45BC-8B3E-034B61259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FA675-C78F-4BA2-B055-2FB0EB151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BBCD6-E84B-4AF2-8DC8-01A63B30CC0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788E0-DAEF-426C-B702-B9E63263B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4A994-9F67-4BDB-A8E8-7B3BB8B81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1CEF-766D-4E43-BCAB-5AB1E26C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Trinita.Harris-Turner@regionten.org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elizabeth.signorellimoore@regionten.or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06AD0F5-5C6C-4E10-8C7C-7B067BFB2C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4601502"/>
              </p:ext>
            </p:extLst>
          </p:nvPr>
        </p:nvGraphicFramePr>
        <p:xfrm>
          <a:off x="243840" y="1034780"/>
          <a:ext cx="11704320" cy="5676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CD5ADB0-099A-420B-ABC4-E350D66DB997}"/>
              </a:ext>
            </a:extLst>
          </p:cNvPr>
          <p:cNvSpPr txBox="1"/>
          <p:nvPr/>
        </p:nvSpPr>
        <p:spPr>
          <a:xfrm>
            <a:off x="130205" y="328473"/>
            <a:ext cx="11931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Overview of State Facility Utilization Reduction process for state hospital clients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97AA5A-5288-4E76-9FA3-8059676B797F}"/>
              </a:ext>
            </a:extLst>
          </p:cNvPr>
          <p:cNvSpPr txBox="1"/>
          <p:nvPr/>
        </p:nvSpPr>
        <p:spPr>
          <a:xfrm>
            <a:off x="6268789" y="5612438"/>
            <a:ext cx="5793005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For questions, please contact:</a:t>
            </a:r>
          </a:p>
          <a:p>
            <a:r>
              <a:rPr lang="en-US" sz="1600" dirty="0"/>
              <a:t>Liz Signorelli Moore at </a:t>
            </a:r>
            <a:r>
              <a:rPr lang="en-US" sz="1600" dirty="0">
                <a:hlinkClick r:id="rId7"/>
              </a:rPr>
              <a:t>elizabeth.signorellimoore@regionten.org</a:t>
            </a:r>
            <a:r>
              <a:rPr lang="en-US" sz="1600" dirty="0"/>
              <a:t> or Trinita Harris-Turner at </a:t>
            </a:r>
            <a:r>
              <a:rPr lang="en-US" sz="1600" dirty="0">
                <a:hlinkClick r:id="rId8"/>
              </a:rPr>
              <a:t>Trinita.Harris-Turner@regionten.org</a:t>
            </a:r>
            <a:endParaRPr lang="en-US" sz="1600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5D487DC9-EC35-42F9-995B-482AAC73973D}"/>
              </a:ext>
            </a:extLst>
          </p:cNvPr>
          <p:cNvSpPr/>
          <p:nvPr/>
        </p:nvSpPr>
        <p:spPr>
          <a:xfrm>
            <a:off x="6398729" y="4047713"/>
            <a:ext cx="2700883" cy="1296644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If client has unexpected expense at facility &amp; home CSB isn’t able to manage in time, Clinician uses SFUR credit card, discusses SFUR v SARPOS afterward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30EBCC22-BC1D-412E-9A9B-4AB2D7C3A014}"/>
              </a:ext>
            </a:extLst>
          </p:cNvPr>
          <p:cNvSpPr/>
          <p:nvPr/>
        </p:nvSpPr>
        <p:spPr>
          <a:xfrm>
            <a:off x="10099531" y="3572757"/>
            <a:ext cx="1765473" cy="949911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If SFUR, Clinician submits auth to Reg Office; Clinician writes Check Request to reimburses R10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0329EA3E-8A77-41F8-B855-962D4A67389A}"/>
              </a:ext>
            </a:extLst>
          </p:cNvPr>
          <p:cNvSpPr/>
          <p:nvPr/>
        </p:nvSpPr>
        <p:spPr>
          <a:xfrm>
            <a:off x="10099531" y="4689897"/>
            <a:ext cx="1765473" cy="830997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If SARPOS, Clinician coordinates reimbursement with Reg Office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02626D-9723-42BC-8D95-9C49ED803436}"/>
              </a:ext>
            </a:extLst>
          </p:cNvPr>
          <p:cNvCxnSpPr>
            <a:cxnSpLocks/>
          </p:cNvCxnSpPr>
          <p:nvPr/>
        </p:nvCxnSpPr>
        <p:spPr>
          <a:xfrm>
            <a:off x="9198136" y="4705755"/>
            <a:ext cx="901395" cy="41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C7CE14-B100-49FF-92FF-1B1CFEEA3A56}"/>
              </a:ext>
            </a:extLst>
          </p:cNvPr>
          <p:cNvCxnSpPr>
            <a:cxnSpLocks/>
          </p:cNvCxnSpPr>
          <p:nvPr/>
        </p:nvCxnSpPr>
        <p:spPr>
          <a:xfrm flipV="1">
            <a:off x="9165291" y="4047712"/>
            <a:ext cx="934240" cy="642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34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D6A531F-B6D0-4417-83FD-BCFEE4482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6301048"/>
              </p:ext>
            </p:extLst>
          </p:nvPr>
        </p:nvGraphicFramePr>
        <p:xfrm>
          <a:off x="254493" y="904333"/>
          <a:ext cx="11683013" cy="581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038132-6E19-46A1-845C-66FEF5D8C6F3}"/>
              </a:ext>
            </a:extLst>
          </p:cNvPr>
          <p:cNvSpPr txBox="1"/>
          <p:nvPr/>
        </p:nvSpPr>
        <p:spPr>
          <a:xfrm>
            <a:off x="143521" y="0"/>
            <a:ext cx="11904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Overview of State Facility Utilization Reduction process for Emergency Services Diversions from hospitalization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2B6CA2-2550-4271-80C6-FD6E83D11E6E}"/>
              </a:ext>
            </a:extLst>
          </p:cNvPr>
          <p:cNvSpPr txBox="1"/>
          <p:nvPr/>
        </p:nvSpPr>
        <p:spPr>
          <a:xfrm>
            <a:off x="3080551" y="5584335"/>
            <a:ext cx="870969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This use of SFUR is less common because there are few appropriate SUD treatment options.</a:t>
            </a:r>
          </a:p>
        </p:txBody>
      </p:sp>
    </p:spTree>
    <p:extLst>
      <p:ext uri="{BB962C8B-B14F-4D97-AF65-F5344CB8AC3E}">
        <p14:creationId xmlns:p14="http://schemas.microsoft.com/office/powerpoint/2010/main" val="281242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445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SIGNORELLI MOORE</dc:creator>
  <cp:lastModifiedBy>ELIZABETH SIGNORELLI MOORE</cp:lastModifiedBy>
  <cp:revision>25</cp:revision>
  <dcterms:created xsi:type="dcterms:W3CDTF">2021-08-06T12:56:02Z</dcterms:created>
  <dcterms:modified xsi:type="dcterms:W3CDTF">2021-09-30T14:42:46Z</dcterms:modified>
</cp:coreProperties>
</file>